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организмов: бесполое и половое размножение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организмы сохраняют вид и передают наследственность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появления потомства вид не может сохраняться. Разные группы организмов используют свои способы размножения, но во всех случаях наследственная информация передаётся дальше, а популяция получает шанс выжить и приспособиться.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как условие существования вида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процесса размножения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наследственности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размножение связано с копированием и передачей ДНК, в которой зашифрованы основные признаки организма. Именно поэтому потомки обычно сохраняют черты родителей.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79641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новых особей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результате процесса появляются новые организмы, способные расти, развиваться и в дальнейшем сами участвовать в продолжении вида. Это обеспечивает непрерывность жизни.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клеточные механизмы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одноклеточных организмов размножение часто сводится к делению клетки, а у многоклеточных может происходить через специализированные клетки, ткани или органы.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9641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помогает восстанавливать численность после гибели особей, сохранять удачные признаки и поддерживать существование вида в меняющихся условиях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бесполого и полового размножения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 двух способов размножения показывают, почему каждый из них выгоден в своих условиях.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эффективно для быстрого роста численности, а половое — для увеличения наследственного разнообразия.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Общебиологические сведения о способах размножения организмов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размножение: потомство от одного организма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52427" y="2406651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источник наследственности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организм формируется без слияния гамет и получает наследственный материал только от одного родителя, поэтому потомки обычно очень похожи на исходную особь.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2427" y="3388839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распространение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характерен для бактерий, амёб, дрожжей, гидры, а также для многих растений, включая картофель и клубнику, которые легко образуют новые особи вегетативно.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52427" y="437102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процесса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связано с митотическим делением клеток, ростом тканей или образованием частей тела, способных самостоятельно дать начало новому организму.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2427" y="535321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наследственный материал почти не смешивается, потомство сохраняет удачные признаки родительской особи, что особенно важно в стабильной среде.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бесполого размножения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варианты, встречающиеся у разных групп организмов.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335" y="2511713"/>
            <a:ext cx="424462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933" y="2553383"/>
            <a:ext cx="502200" cy="401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16" y="4753825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3483" y="4753825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увеличение численности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благоприятных условиях потомство появляется очень быстро, поэтому популяция может резко вырасти за короткий срок и занять доступное пространство.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нужен партнёр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Организму не требуется искать другую особь для размножения, что особенно выгодно при одиночном образе жизни или низкой плотности популяции.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новых территорий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успешно прижившаяся особь способна дать начало множеству потомков и быстро заселить новую среду, если условия для жизни подходят.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Меньшие затраты энергии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обычно требует меньше ресурсов, чем половое размножение, потому что не связано с образованием гамет, их встречей и оплодотворением.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бесполого размножения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удобно в стабильной среде, но опасно при резких изменениях условий: одинаковые особи могут одинаково пострадать от болезни, засухи или холода.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 даёт потомство с почти одинаковой наследственностью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свойств бесполого размножения в школьном курсе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и наследственное разнообразие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70165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источника наследственности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половом размножении потомок получает ДНК от двух родителей, поэтому сочетание признаков оказывается уникальным и не повторяет полностью ни один из родительских наборов.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5229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мейоза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мейоз создаёт основу разнообразия: в ходе него образуются гаплоидные клетки, а хромосомы распределяются так, что возникают новые комбинации генов.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3442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и расхождение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профазе I происходит обмен участками между гомологичными хромосомами, а затем пары расходятся независимо, усиливая разнообразие будущих гамет.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9316549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для популяции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генетическое разнообразие, тем выше вероятность, что часть потомков окажется устойчивой к болезням, конкуренции или изменению климата.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полового размножения у 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образование гамет, оплодотворение и развитие нового организма.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деление и 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второго деления образуются гаплоидные клетки. Каждая из них несёт уникальный набор признаков, который повышает наследственное разнообразие потомства.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Профаза I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хромосомы сближаются и образуют пары. Между их участками происходит кроссинговер, из-за чего в будущих гаметах появляются новые сочетания наследственного материала.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метафазе и анафазе I пары гомологичных хромосом расходятся к полюсам клетки независимо друг от друга. Это создаёт множество вариантов распределения аллелей.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Мейоз: источник генетической изменчивости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205860"/>
            <a:ext cx="6463500" cy="15778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 различаются строением, потому что выполняют разные задачи в половом размножении.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 обеспечивает старт развития зародыша, а сперматозоид доставляет наследственный материал и повышает вероятность оплодотворения.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тема «Половое размножение и гаметы»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 и сперматозоид: строение и функции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признаков помогает популяции сохранять часть потомства даже при появлении новых угроз. Это особенно заметно в условиях эпидемий и резких климатических колебаний.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повышает устойчивость популяции за счёт генетического разнообразия, которое работает как «страховка» при изменениях среды.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на основе школьного курса биологии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половое размножение особенно важно в меняющейся среде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929864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затраты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Организму нужно образовать гаметы, обеспечить их созревание и встречу, а затем затратить ресурсы на оплодотворение и последующее развитие зародыша.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889285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рост численности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обычно занимает больше времени, чем бесполое, поэтому популяция увеличивается не так быстро, особенно при неблагоприятных условиях.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929864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вклад особей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потомство получают не все особи одинаково активно: часть из них лишь передаёт наследственный материал, не производя потомков напрямую.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889285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партнёра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успешного размножения часто требуется поиск и встреча особей, что усложняет процесс и может ограничивать его в редких или разреженных популяциях.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22075" y="355600"/>
            <a:ext cx="11616558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Недостатки полового размножения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растения объединяют два пути размножения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Земляника: быстрое расселение усами
</a:t>
            </a:r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побеги позволяют землянике быстро захватывать свободное пространство и образовывать новые розетки. Это помогает растению сохранять удачные признаки материнской особи и быстро восстанавливать заросли после повреждений.
</a:t>
            </a:r>
            <a:endParaRPr lang="en-US" sz="1559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и луковицы: запас и обновление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Картофель, лук и похожие растения используют подземные органы как хранилища веществ и как средство вегетативного размножения. Из одной части растения может вырасти новая особь с теми же свойствами.
</a:t>
            </a:r>
            <a:endParaRPr lang="en-US" sz="1559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Семена: разнообразие и выживание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опыления и оплодотворения образуются семена, которые несут новые сочетания признаков. Благодаря им растения расселяются дальше, а популяция получает больше вариантов для жизни в разных условиях.
</a:t>
            </a:r>
            <a:endParaRPr lang="en-US" sz="155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Размножение, наследственность и эволюция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57881" y="2406651"/>
            <a:ext cx="5838590" cy="1277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поддерживает удачные свойства без заметного изменения генотипа. Это особенно полезно, когда среда остаётся стабильной и уже сформированный набор признаков хорошо работает.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178961" y="3815862"/>
            <a:ext cx="5838590" cy="1277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новизны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создаёт новые комбинации генов и увеличивает разнообразие потомков. Именно это разнообразие даёт материал для отбора и делает вид более гибким в меняющихся условиях.
</a:t>
            </a:r>
            <a:endParaRPr lang="en-US" sz="1800" dirty="0"/>
          </a:p>
        </p:txBody>
      </p:sp>
      <p:sp>
        <p:nvSpPr>
          <p:cNvPr id="9" name="Text 4"/>
          <p:cNvSpPr txBox="1"/>
          <p:nvPr/>
        </p:nvSpPr>
        <p:spPr>
          <a:xfrm>
            <a:off x="6000043" y="5225074"/>
            <a:ext cx="5838590" cy="1277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эволюцией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сохраняет лучше приспособленные варианты и постепенно изменяет популяции. Поэтому размножение — не только способ продолжить существование вида, но и основа его исторического развития.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групп существует несколько способов размножения, и выбор зависит от строения организма и условий среды. Это делает разные группы более устойчивыми к изменению среды.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разнообразнее способы размножения у группы, тем шире её возможности для расселения, восстановления численности и сохранения вида.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сведения по школьному курсу биологии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размножения у разных групп организмов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562224"/>
            <a:ext cx="7101300" cy="17335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размножения для 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способов размножения применяют в сельском хозяйстве, медицине и охране природы.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размножения помогает человеку получать ценные растения, понимать причины нарушений развития и сохранять биологическое разнообразие.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прикладные области естествознания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о двух способах размножения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Быстрота и экономичность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позволяет быстро увеличивать численность потомства и требует меньше ресурсов, поэтому особенно эффективно там, где условия остаются относительно стабильными.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79641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 устойчивость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идёт сложнее, но создаёт новые сочетания признаков. Это повышает вероятность того, что часть потомства переживёт болезни и изменения среды.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конкуренция, а дополнение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оба способа не исключают друг друга. Один помогает быстро восстановить численность, другой — повысить приспособляемость и эволюционный потенциал вида.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9641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Гибкая стратегия вида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организма часто зависит от того, насколько он способен использовать разные способы размножения в зависимости от сезона, среды и ресурсов.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 — основа непрерывности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сохраняет виды, передаёт наследственную информацию и помогает организмам приспосабливаться к среде. Бесполое и половое размножение по-разному, но одинаково важно поддерживают жизнь на Земле.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2026-05-29T14:09:16Z</dcterms:created>
  <dcterms:modified xsi:type="dcterms:W3CDTF">2026-05-29T14:09:16Z</dcterms:modified>
</cp:coreProperties>
</file>