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о рассказах В. М. Шукшина: главные вопросы и оценки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критика раскрывает «чудика», народность и нравственный смысл шукшинской прозы?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Шукшина рождались в атмосфере «оттепели» и последующего идеологического ужесточения, когда особенно остро обсуждались деревня, судьба простого человека и моральные ориентиры общества.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в литературе эпохи перемен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критика понимает шукшинского героя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видят в герое Шукшина человека из народа, который не принимает привычные правила и потому постоянно оказывается в напряжении с окружающими.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отличают доверчивость, резкость, внутренняя свобода и болезненная уязвимость; именно эти черты делают поступки героя неожиданными, а конфликт — психологически достоверным.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«чудика» объединяет смешное и нравственно значимое: внешняя нелепость не отменяет духовной правоты и стремления жить по совести.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42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69199" y="4186700"/>
            <a:ext cx="3142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73449" y="4206233"/>
            <a:ext cx="521700" cy="4637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58974" y="4186700"/>
            <a:ext cx="50280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критических разборов рассказов
</a:t>
            </a:r>
            <a:endParaRPr lang="en-US" sz="27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внимательно следят за тем, как герой принимает решение, даже если ситуация внешне кажется бытовой и незначительной.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endParaRPr lang="en-US" sz="140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движения и случайного столкновения с другим человеком запускает сюжет и выявляет скрытое напряжение между людьми.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встреча
</a:t>
            </a:r>
            <a:endParaRPr lang="en-US" sz="140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деревня и воспоминание о корнях помогают понять, что для Шукшина важна не только среда, но и внутренняя опора человека.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память
</a:t>
            </a:r>
            <a:endParaRPr lang="en-US" sz="140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часто отмечает, что герой у Шукшина переживает оторванность от окружающих, даже оставаясь среди своих.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endParaRPr lang="en-US" sz="140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конец небольшого эпизода переводит частную историю в более широкий разговор о достоинстве, правде и человеческой ответственности.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поворот
</a:t>
            </a:r>
            <a:endParaRPr lang="en-US" sz="13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аспекты рассказов Шукшина чаще всего выделяет критика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нередко сопоставляют бытовую сцену с общим нравственным вопросом.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герой и нравственный выбор: именно они задают смысл рассказа и объединяют остальные элементы.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литературоведческих работ и школьные учебные материалы; без единого статистического измерения, данные отражают частотность критических акцентов.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«Чудик» как нравственный тип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литературоведении «чудик» — не просто смешной персонаж. За его неловкостью критика видит искренность, душевную открытость и стремление к правде, которое оказывается сильнее житейской практичности.
</a:t>
            </a:r>
            <a:endParaRPr lang="en-US" sz="1698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«чудика» в критике и в визуальном ряде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показать визуально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обычно строится на повседневности: обычная одежда, простая обстановка, будничный фон. На этом фоне особенно заметны его непохожесть, внутреннее напряжение и уязвимость.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рассказов Шукшина как предмет критики
</a:t>
            </a:r>
            <a:endParaRPr lang="en-US" sz="2872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лексика и короткие фразы создают эффект живой устной речи, благодаря чему персонажи звучат естественно и узнаваемо.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слова, паузы и обрывки реплик помогают передать социальную среду героя и одновременно его психологическое состояние.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особенности речи Шукшин показывает смущение, раздражение, обиду, иронию и внезапную мягкость — без прямых авторских пояснений.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считают, что именно интонация связывает бытовую конкретность с художественной глубиной и делает текст эмоционально точным.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критическая оценка Шукшина в разные десятилетия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главные акценты литературной критики в разные периоды.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критика смещалась от оценки новизны к более глубокому анализу языка, смысла и культурной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литературоведческих работ и школьные учебные материалы.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спор шёл не только о реализме, но и о жанре: перед нами обычный рассказ или нравственное обобщение, близкое по смыслу к притче?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реалистичности и художественном обобщении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критики считали рассказы Шукшина точным и узнаваемым изображением провинциальной жизни, где детали поведения и речи создают эффект непосредственного наблюдения.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обращали внимание на условность эпизодов, резкость характеров и элементы гротеска, из-за которых бытовая сцена приобретает необычную выразительность.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критический анализ рассказа Шукшина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порядок литературоведческого разбора.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трагическое в единой художественной системе
</a:t>
            </a:r>
            <a:endParaRPr lang="en-US" sz="2563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неловкости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у Шукшина часто рождается из неумения героя «вписаться» в ситуацию. Его растерянность, прямота и поспешные слова вызывают улыбку, но за ними сразу ощущается человеческая уязвимость.
</a:t>
            </a:r>
            <a:endParaRPr lang="en-US" sz="1246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под шуткой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не снимает напряжение, а, напротив, делает его заметнее. Комическая сцена нередко оборачивается обидой, одиночеством или внутренним надломом, который герой старается скрыть от окружающих.
</a:t>
            </a:r>
            <a:endParaRPr lang="en-US" sz="1267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среди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Шукшина смешное возникает в столкновении человека с чужой оценкой, насмешкой или равнодушием. Критика видит здесь не бытовую забаву, а проверку достоинства и душевной силы.
</a:t>
            </a:r>
            <a:endParaRPr lang="en-US" sz="1288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без пафоса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Трагическое у Шукшина не выглядит возвышенно и торжественно. Оно проявляется тихо — в неслучившемся понимании, в унижении, в разрыве между добрым намерением и жестокой реальностью.
</a:t>
            </a:r>
            <a:endParaRPr lang="en-US" sz="12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структура шукшинского рассказа
</a:t>
            </a:r>
            <a:endParaRPr lang="en-US" sz="27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начала чаще всего переплетаются внутри одного небольшого эпизода и меняют его тон от начала к финалу.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драматическое начало, но оно уравновешено комизмом и лиризмом, что создаёт многослойность и смысловую глубину.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наблюдений и школьных материалов по прозе В. М. Шукшина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Деревня у Шукшина показана не как идиллия, а как живая среда, где рядом существуют труд, память, зависть, споры и привычка судить человека по поступкам.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деревни в критике Шукшина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Критики подчёркивают, что сельская жизнь хранит нравственные ориентиры, но не избавляет героя от внутреннего выбора и столкновения с чужой обидой или недоверием.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 родной земли связан у Шукшина с укоренённостью личности: человек ощущает свою силу через связь с местом, где его знают, помнят и оценивают.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Одновременно деревня становится знаком утрат: привычный уклад меняется, а вместе с ним слабеют устойчивые формы общения, взаимопомощи и моральной определённости.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как писатель и кинематографист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Рассказ, который уже виден как сцена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замечают в прозе Шукшина почти монтажную точность: реплика сменяет жест, а бытовая деталь сразу задаёт характер. Поэтому рассказ читается как короткий, напряжённый эпизод, где действие легко представить в кадре.
</a:t>
            </a:r>
            <a:endParaRPr lang="en-US" sz="1352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мыслит через 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актёра и режиссёра заметен в том, как Шукшин выстраивает мизансцену и диалог. Персонажи у него не просто говорят, а постоянно обнаруживают себя через взгляд, паузу, неловкий поворот, молчание или резкий жест.
</a:t>
            </a:r>
            <a:endParaRPr lang="en-US" sz="13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Память о прошлом придаёт поступкам героев глубину: человек у Шукшина ценен не успехом, а способностью сохранить человеческое достоинство в трудной ситуации.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ценности героев Шукшина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центре критического внимания — совесть и стыд: герой может ошибиться, но переживает свой поступок и не умеет спокойно жить с внутренней неправдой.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 менее важны честь, сострадание и уважение к старшим: именно они показывают, что за внешней грубоватостью или смешной неловкостью скрыта нравственная чувствительность.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07038"/>
            <a:ext cx="4759500" cy="26247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героев в рассказах Шукшина и их смысл
</a:t>
            </a:r>
            <a:endParaRPr lang="en-US" sz="2878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тип героя связан с конфликтом и художественной идеей.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типы героя объединяет нравственная напряжённость: Шукшин показывает не характер ради характерности, а человека в ситуации внутреннего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литературоведческие наблюдения по прозе В. М. Шукшина
</a:t>
            </a:r>
            <a:endParaRPr lang="en-US" sz="15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оценки Шукшина в критике были разными
</a:t>
            </a:r>
            <a:endParaRPr lang="en-US" sz="2656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годы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Новую прозу Шукшина встретили как свежий голос о народной жизни. Одни критики ценили естественность речи и живой тип героя, другие сомневались в художественной «масштабности» таких рассказов.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усилились: обсуждали социальную остроту, границы короткого рассказа и то, насколько правомерно считать отдельный эпизод серьёзным художественным обобщением о человеке и деревне.
</a:t>
            </a:r>
            <a:endParaRPr lang="en-US" sz="1116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исследования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внимание сместилось к философскому смыслу, национальному характеру и языку. Шукшина стали читать как автора, который соединяет бытовую конкретность с обобщающим взглядом на жизнь.
</a:t>
            </a:r>
            <a:endParaRPr lang="en-US" sz="113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восприятие Шукшина со временем
</a:t>
            </a:r>
            <a:endParaRPr lang="en-US" sz="273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интереса виден не только в темах, но и в способах чтения: от оценки новизны к более глубокому анализу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постепенно расширяла фокус: от социально-литературной оценки к философскому и культурному прочтению шукшинской прозы.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обзоров и школьных учебных материалов по теме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критика при чтении рассказов Шукшина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Критика помогает увидеть за коротким сюжетом крупный смысл: разговор о совести, свободе, достоинстве и трудном взаимодействии человека с окружающей средой.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Литературоведческий анализ объясняет, как язык, интонация и деталь превращают бытовой эпизод в художественное размышление о русском характере и человеческой правде.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Благодаря критике рассказы Шукшина читаются не как частные истории, а как часть важного разговора о жизни, который остаётся понятным и сегодня.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Шукшин: короткий рассказ с большим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показала, что в рассказах Шукшина простая житейская ситуация раскрывает сложный мир чувств, нравственных решений и народной речи, поэтому его проза остаётся живой и современной.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2026-05-23T14:02:25Z</dcterms:created>
  <dcterms:modified xsi:type="dcterms:W3CDTF">2026-05-23T14:02:25Z</dcterms:modified>
</cp:coreProperties>
</file>