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 геометрии: изменение размера без изменения формы
</a:t>
            </a:r>
            <a:pPr algn="l" indent="0" marL="0">
              <a:lnSpc>
                <a:spcPct val="90000"/>
              </a:lnSpc>
              <a:buNone/>
            </a:pPr>
            <a:r>
              <a:rPr lang="en-US" sz="1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помогает увидеть, как фигуры остаются «того же вида», но меняют размеры.
</a:t>
            </a:r>
            <a:endParaRPr lang="en-US" sz="188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работает там, где сравнивают размеры в масштабе: карты, планы, макеты зданий, фотографии и рисунки. Формы объектов сохраняются, а размеры увеличиваются или уменьшаются одинаково — как при масштабировании.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гомотетия и зачем она нужна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— это преобразование плоскости: каждой точке A соответствует образ A′. Точки A, O и A′ всегда лежат на одной прямой, проходящей через центр O.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отрицательном коэффициенте k точка A′ оказывается по другую сторону от центра O. Тогда меняется направление луча, а модуль |k| по-прежнему задаёт степень изменения размера.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расстояниями выражается формулой OA′ = |k|·OA. Если k &gt; 1, фигура увеличивается; при 0 &lt; k &lt; 1 — уменьшается, то есть расстояния к центру меняются в |k| 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гомотетии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как неподвижная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 — это неподвижная точка O: при преобразовании она остаётся на месте. Для любой точки исходной фигуры её образ строится так, чтобы обе точки «смотрели» на центр с одной прямой.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как линия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фигуры есть вершины A, B, C, то после гомотетии получаются вершины A′, B′, C′. Они расположены на лучах OA, OB, OC соответственно, поэтому удобно строить пример с треугольником и тремя лучами от центра.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 и направление лучей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одной точки; для всей фигуры действия повторяются для каждой вершины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точки при гомотетии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17" y="1394038"/>
            <a:ext cx="406376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помнить: линейные размеры умножаются на |k|, а при k&lt;0 образ «уходит» на противоположную сторону от центра.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математика (правила гомотетии)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задаёт направление расположения образа, а модуль |k| — во сколько раз меняются размеры относительно центра.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гомотетии и результат преобразования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правилу OA′ = |k|·OA (для линейных размеров).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одинаковой формы график линейных размеров показывает, что изменение пропорционально |k|: чем больше |k|, тем сильнее «вытягивается» фигура.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отрицательный, модуль |k| по-прежнему определяет масштаб, но знак меняет расположение точек относительно центра.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размер фигуры при разных коэффициентах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гомотетии сохраняются углы между соответствующими сторонами: «наклон» фигуры относительно своего вида не меняется. Поэтому форма не превращается в другую — фигуры остаются подобными.
</a:t>
            </a:r>
            <a:endParaRPr lang="en-US" sz="1047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 переходят в прямые, а параллельные отрезки остаются параллельными. Меняются только длины и расстояния до центра, но геометрическое «строение» не ломается.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сохраняется: соединяя полученные образы вершин в том же порядке, вы получаете корректный контур. Итог — исходная фигура и образ всегда подобны по форме.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сохраняются при гомотетии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 подобие фигур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подобных фигур соответствующие углы равны, а соответствующие стороны относятся как одно и то же число. Это помогает сравнивать фигуры разного размера без «перерисовки» на глаз.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 пропорции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подобных треугольников отношение длин соответствующих сторон одинаково. Когда один треугольник получен гомотетией из другого, это отношение обязательно постоянно.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 сторон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образ получен гомотетией, исходная фигура и её образ обязательно подобны. Такая связь делает тему ключевой для задач на масштаб и пропорции.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гомотетии следует подобие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треугольник ABC увеличить в 2 раза относительно центра O, то получится треугольник A′B′C′. Тогда A′B′ = 2AB, B′C′ = 2BC, а C′A′ = 2CA.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углы треугольников остаются равными, потому что стороны меняются во всем размере одинаково. На рисунке удобно показать центр O и лучи к соответствующим вершинам, чтобы видеть связь точек.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треугольником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геометрии, школьные свойства гомотетии и масштабирования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гомотетии линейные размеры масштабируются модулем коэффициента, а площадь — квадратом. Поэтому увеличение размеров «ощущается» сильнее на площади, чем на длинах.
</a:t>
            </a:r>
            <a:endParaRPr lang="en-US" sz="1081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меняется быстрее: она зависит от k², тогда как длины зависят от |k|.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длины и площадь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 школьной геометрии: площадь при гомотетии умножается на k² (для k≥0)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удвоении длин линейные размеры становятся больше в 2 раза, а площадь увеличивается не в 2, а в 4 раза.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правило: S_образа = S_исходной · k², поэтому при росте |k| площадь растёт заметно быстрее.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 при разных коэффициентах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образ точки уходит вдвое дальше от центра в каждом направлении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преобразований координат при гомотетии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гомотетии в начале координат, то точка (x, y) переходит в (kx, ky). При k=2 обе координаты удваиваются, форма сохраняется на любых клетках.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отрицательный, образ точки оказывается на луче, противоположном тому, где лежит исходная точка относительно центра O, то есть меняется ориентация по направлению.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связывает увеличение и центральную симметрию: сначала точка «раздвигается» по расстоянию, а затем направление относительно центра разворачивается.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модулю |k| определяется, как сильно меняются расстояния до центра: при k = −2 точка удаляется от O в 2 раза, как и при обычном «плюс» в размере.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важно не путать знак: сначала откладывают величину |k| на прямой через центр O, затем выбирают сторону в зависимости от минуса.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гомотетии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получения образа по заданному центру O и коэффициенту k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 при гомотетии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275" y="1471725"/>
            <a:ext cx="12645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1812" y="3301887"/>
            <a:ext cx="10537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 жизни и технике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классов и домов масштабирует размеры так, чтобы форма помещений оставалась той же. Это удобно: расстояния берут с чертежа, не теряя пропорции.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макеты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макетов зданий используют гомотетию: модель сохраняет узнаваемые очертания, но становится меньше или больше. Так проект становится наглядным.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фотографии на экране телефона меняются только размеры элементов, а геометрические формы не «ломаются». Это тот же принцип масштабирования.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машиностроительных чертежах важно передавать точные пропорции. Изменение масштаба происходит без искажения формы, что упрощает изготовление по размерам.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в разных масштабах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дороги: «как на карте»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видите один и тот же участок в трёх версиях: в натуральную величину, в увеличенном и в уменьшенном варианте. Подписи показывают, что форма проезжей части и разметка остаются «одинаковыми по виду», меняется только масштаб.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в витрине и её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рисунок совпадает с самим предметом по очертаниям, хотя размеры различаются. На картинке удобно сравнить: контуры остаются подобными, а различие в размерах соответствует одному и тому же коэффициенту.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аппликация: уменьшили — но не «сломали»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геометрическая фигура повторяется в разных размерах на бумаге с клетками. Если уменьшить её с помощью гомотетии, все углы сохраняются, а для построения достаточно умножить расстояния до выбранного центра на один коэффициент.
</a:t>
            </a:r>
            <a:endParaRPr lang="en-US" sz="8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660" y="1394038"/>
            <a:ext cx="274068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каждый раз возвращайтесь к правилу: один центр O, один коэффициент k, построение по прямым через центр.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разборы школьных задач по гомотетии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частые сбои при построениях. Во всех случаях страдает правило: все точки образа строятся от одного центра и по одному и тому же коэффициенту k.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выполнении гомотетии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 практических применений масштабирования и подобия (без единого статистического источника)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гомотетия помогает переносить форму из одного масштаба в другой без искажений. Поэтому её используют и в учебных задачах, и в моделировании.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разные сферы объединяет одно: требуется сохранить очертания, меняя только размеры. Это и есть идея гомотетии.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гомотетия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форма остаётся, меняется масштаб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изменяет размер фигуры, но сохраняет её форму. Центр задаёт направление образа, а коэффициент k — насколько меняются размеры: длины умножаются на |k|, площадь — на k².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2026-05-12T02:07:34Z</dcterms:created>
  <dcterms:modified xsi:type="dcterms:W3CDTF">2026-05-12T02:07:34Z</dcterms:modified>
</cp:coreProperties>
</file>