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«Идёт не тот социализм…»: литературный взгляд на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увидела разрыв между мечтой о справедливости и жизненной реальностью.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СССР: от надежды к критическому взгляду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писатели искали новые формы и темы, а затем столкнулись с цензурой, единым каноном и идеологическим давлением. К позднему советскому времени литература всё чаще показывала, как официальный язык расходится с повседневным опытом.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идеал в литературе и официальной культуре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культура утверждала равенство, коллективизм и труд как главную ценность, связывая их с обещанием исторического движения к «светлому будущему».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нормативного направления закреплялся образ нового человека: деятельного, дисциплинированного, готового ставить общее выше личного и верить в преобразующую силу труда.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многие писатели показывали, что абстрактный идеал не совпадает с живой судьбой человека, особенно когда рядом страх, бедность, потеря выбора и внутренняя несвобода.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плакате — уверенный лозунг о счастливой жизни, а в тексте — коммунальная теснота, очередь и вечная нехватка пространства. Такое столкновение делает обещание государства особенно громким на фоне бытовой усталости и зависимости человека от обстоятельств.
</a:t>
            </a:r>
            <a:endParaRPr lang="en-US" sz="85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слова и тесная комната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слышать речи о рациональности и справедливом устройстве, но сталкивается с унификацией, мелким контролем и нехваткой самого необходимого. Именно подробность быта разрушает высокую риторику и переводит её в горькую иронию.
</a:t>
            </a:r>
            <a:endParaRPr lang="en-US" sz="86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 инструкции, жизнь по дефициту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сатире и трагикомедии официозная речь соседствует с абсурдными ситуациями и неловкой человеческой правдой. Читатель видит, что благополучие нередко оказывается словесной оболочкой, скрывающей растерянность, страх и внутреннюю пустоту.
</a:t>
            </a:r>
            <a:endParaRPr lang="en-US" sz="883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за которым слышна тревога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и повседневность: как это выглядит в прозе и сатире
</a:t>
            </a:r>
            <a:endParaRPr lang="en-US" sz="22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литературная репрезентация социализма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этапов заметна не только в темах, но и в тоне: от эксперимента и надежды к критическому анализу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движется от утопического пафоса к проблематизации реальной жизни и системных противоречий.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историко-литературного развития советской прозы, драматургии и публицистики XX века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ощущение «не того» социализма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Провозглашённая власть народа часто соседствовала с реальным господством аппарата, где решения принимались сверху, а человек ощущал себя не участником, а объектом управления.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равенство не отменяло привилегий, а правильные лозунги нередко прикрывали бедность мысли, осторожность языка и привычку говорить не то, что думаешь.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и нравственный кризис: когда слова власти перестают подтверждаться жизнью, возникает недоверие, отчуждение и чувство, что обещанная справедливость так и не стала опытом.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расхождения идеала и реальности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по-своему раскрывали трещину между официальной мечтой и человеческим опытом.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в литературе предстаёт не как единый образ, а как пространство противоречий и разных способов говорить правду.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проза советского периода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язык утопии и трагедия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мечта о всеобщем благе почти всегда звучит рядом с бедностью, сиротством и неустроенностью, поэтому утопия у него сразу проверяется человеческой болью.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особый, «сломанный» язык передаёт напряжение эпохи: фразы будто спотыкаются, как сама реальность, где высокие цели плохо согласуются с повседневным опытом.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строительства и коллективного труда у Платонова не отменяют одиночества героя; напротив, они показывают, что идея будущего бессильна без сострадания и подлинной близости.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идея превращается в критику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лозунга к художественному разоблачению социального опыта.
</a:t>
            </a:r>
            <a:endParaRPr lang="en-US" sz="137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советской литературе: между долгом и внутренней свободой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1930–1980-х годов часто вынужден быть лояльным учреждению, коллективу или идеологической норме, но именно внутренний голос позволяет ему оценить происходящее без самообмана.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инженер, рабочий или интеллигент в таком сюжете становится не просто «типом эпохи», а личностью, чья совесть сопротивляется обезличиванию, страху и привычке подчиняться.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формы критики советской действительности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вскрывали кризис эпохи: от бытовой насмешки до предельного свидетельства о несвободе.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системы в литературе не сводилась к одному приёму: она распределялась между сатирой, свидетельством и философским размышлением.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русской советской литературы XX века; условная визуализация по произведениям А. Платонова, М. Булгакова, М. Зощенко, А. Солженицына, В. Шукшина.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самоцензура как литературная реальность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режим письма менял саму поэтику: недосказанность, подтекст и двойной смысл становились не случайностью, а способом сохранения правды.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существовали в списках, печатались с опозданием или возвращались к читателю только после политических перемен.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Самоцензура заставляла смягчать оценки, убирать прямые обвинения и говорить о власти и конфликте намёком, аллюзией или иронией.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учитывал границы допустимого: тема, образ и даже интонация могли вызвать запрет, исправление или отказ в публикации.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жесткого контроля открыло возможность говорить о войне, лагерях и повседневной жизни без прежней степени умолчания.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усилились мотивы памяти, моральной ответственности и личного опыта, важного не меньше официальной версии событий.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наследие «оттепели»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Сформировалась традиция критического взгляда на систему: литература отделяла идею справедливости от искажённых механизмов её воплощения.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«оттепель» в зеркале литературы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литературные направления позднесоветского периода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1970–1980-м годам внимание авторов всё заметнее смещалось от декларации к внутреннему миру и нравственному выбору.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литература объединяет разные формы, но их общий вектор — анализ человека, а не воспроизведение лозунга.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1970–1980-х годов; аналитическая схема по основным направлениям прозы и драматургии.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противоречия, раскрытые в литературе о советской эпохе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официальных принципов и их художественного изображения показывает расхождение между декларацией и жизненным опытом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отменяет идеал, а показывает, как он деформируется в реальной социальной практике.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сопоставление произведений советской литературы XX 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формулы «идёт не тот социализм» в литературном прочтении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Бюрократизация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идея заменяется системой процедур, отчётами и приказами, а человек начинает существовать не как личность, а как часть аппарата.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личности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давлением нормы, страхом наказания и необходимостью подстраиваться, теряя право на собственный голос и внутреннюю свободу.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оскудение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фиксируют обеднение языка, мысли и доверия между людьми, когда громкие слова перестают подтверждаться реальным опытом.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системы, а не только людей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источник искажения шире частных ошибок: сама логика устройства общества может уводить от истины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идею и её реализацию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социализме в литературе учит видеть разницу между лозунгом, художественным образом и реальным опытом. Это полезно для анализа любых общественных обещаний.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сохраняет не только факты, но и человеческое ощущение времени. Поэтому он помогает понять эпоху точнее, чем краткий пересказ истории.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произведений о советской эпохе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связывает исторический контекст с художественной формой и авторской оценкой.
</a:t>
            </a:r>
            <a:endParaRPr lang="en-US" sz="123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взаимосвязанных уровня — идея, опыт и художественная форма — показывают, почему советская литература стала важным свидетелем эпохи.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анализа помогают увидеть расхождение между идеалом, жизнью героя и авторской оценкой.
</a:t>
            </a:r>
            <a:pPr algn="ctr" indent="0" marL="0">
              <a:lnSpc>
                <a:spcPct val="120004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98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анализ литературных произведений советского периода.
</a:t>
            </a:r>
            <a:endParaRPr lang="en-US" sz="32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свидетельство и нравственный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литература сохранила надежду и разочарование, труд и страх, внутреннюю свободу и давление системы. Через судьбу человека она точнее любых лозунгов показала цену исторической ошибки.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2026-05-23T19:57:30Z</dcterms:created>
  <dcterms:modified xsi:type="dcterms:W3CDTF">2026-05-23T19:57:30Z</dcterms:modified>
</cp:coreProperties>
</file>