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Лебедев — художник детских книг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который сделал детские книги яркими, живыми и запоминающимися.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которого узнают с первого взгляда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Лебедеве помнят, потому что он умел делать рисунок понятным, смелым и веселым. Его работы сразу цепляют взгляд, а простые формы, яркие краски и легкий юмор делают их близкими детям.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Владимира Лебедева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рисовать и постепенно понял, что картинка может не только украшать, но и рассказывать историю.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— первые уроки искусства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Лебедев родился в Петербурге и с детства внимательно наблюдал за людьми, улицами и предметами вокруг себя.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— рождение в Санкт-Петербурге
</a:t>
            </a:r>
            <a:endParaRPr lang="en-US" sz="1223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Лебедев рано решил связать жизнь с искусством и искать свой особый язык для книги, журнала и плаката.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выбор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города в его рисунках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Лебедев любил изображать городскую жизнь: трамваи, улицы, спортивные сцены и повседневный труд людей. Его рисунки похожи на маленькие наблюдения за настоящим миром.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транспорт и работа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 него редко стоят неподвижно. Кажется, что они вот-вот сделают следующий шаг, и это делает картинку особенно живой и интересной для ребенка.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которое чувствуется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цвета художника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помогал Лебедеву выделить главное и сразу направить взгляд на героя или важную деталь на странице.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добавлял рисункам спокойствие и четкость. Он хорошо сочетался с другими цветами и не перегружал картинку.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Желтый делал изображение солнечным и веселым. С ним страницы выглядели бодро и по-доброму, как праздник в книге.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Желтый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 контур помогал собрать рисунок воедино. Он делал формы ясными, а героев — заметными даже на маленькой странице.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стали известными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хочется рассматривать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Лебедев оформлял книги Самуила Маршака, и в этих изданиях стихотворение словно продолжалось в рисунке. Иллюстрации не просто сопровождали текст, а подсказывали его настроение и ритм. От этого страницы хотелось листать снова и снова.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и с книгами Корнея Чуковского, где особенно важны юмор и движение. Лебедев находил такие образы, которые сразу заставляли улыбнуться. Благодаря этому сказки становились еще живее и запоминались надолго.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картинка —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слово и изображение не спорили друг с другом. Они помогали друг другу, как хорошие друзья, и вместе рассказывали историю понятнее и интереснее для юного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его герои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герои Лебедева выглядели очень живыми и немного смешными. Он умел показать характер человека или зверя одной позой, так что образ сразу запоминался.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жест или взгляд у Лебедева многое рассказывал о герое. Поэтому персонажи казались не нарисованными, а будто пойманными в момент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рисунках дети, рабочие, спортсмены и животные были легко узнаваемы. Художник не усложнял образ, а находил в нем самую яркую черту.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работа с Самуилом Маршаком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Лебедев и Маршак создали много известных детских изданий. Их книги запомнились читателям потому, что текст и рисунок в них работали как одна команда.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книги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добавлял маленькие смешные подробности, которые приятно рассматривать. Именно они делали книги теплыми, добрыми и очень живыми.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Веселые детали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особенно заметны ритм, смена действий и чувство движения. Страницы как будто ведут читателя вперед, не давая заскучать.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стиль Лебедева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легко узнать по простым формам, уверенной линии и смелому ритму. Лебедев убирал все лишнее, чтобы рисунок был понятен сразу и выглядел очень собранно.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у него похожи на короткий рассказ: в них есть действие, настроение и ясный смысл. Поэтому даже сложная сцена выглядит легко и дружелюбно.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удобно читать детям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рисунках Лебедева мало лишних мелочей, поэтому ребенку легко понять, кто главный герой и что происходит на странице.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Лебедева читаются как веселое приключение. Их приятно рассматривать, запоминать и возвращаться к ним снова, как к доброму другу.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у него переданы через движение и понятные образы. Это помогает маленькому читателю быстро включиться в историю и не потеряться.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большие рисунки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Лебедев умел создавать плакаты, которые сразу бросались в глаза. Большие фигуры, сильный контур и смелый цвет делали изображение понятным даже издалека.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большом листе он работал так же уверенно, как на странице книги. Каждый знак и каждое пятно цвета у него были на своем месте,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авангард в его искусстве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Авангард помогал Лебедеву искать новые способы рисовать: без лишних деталей, но с сильным впечатлением. Поэтому его картинки выглядят свежо и необычно.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любил смелую композицию, когда герои и предметы располагаются так, чтобы взгляд сразу находил главное. Это делало страницу живой и собранной.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 всей смелости его работы были понятны детям. Художник соединял новое и простое так, что картинку хотелось разглядывать, а не разгадывать.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его рисунках видно стремление к простым формам. Лебедев убирал все ненужное, чтобы образ оставался ясным, как хороший знак или ясная дорожная стрелка.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книжная иллюстрация у Лебедева
</a:t>
            </a:r>
            <a:endParaRPr lang="en-US" sz="2744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художник пробовал разные способы рисовать книги. Он искал форму, которая была бы и выразительной, и понятной ребенку.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поиск своего языка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его страницы стали еще увереннее. Лебедев научился говорить несколькими линиями и цветами, делая каждый образ очень запоминающимся.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стиль и точность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иллюстрация у Лебедева стала не просто украшением, а частью истории. Рисунок начал помогать тексту передавать движение, шутку и настроение.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начинает рассказывать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Ленинградские страницы художника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для юных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Ленинграде Лебедев продолжал оформлять детские издания, где особенно ценились ясность и ритм. Его обложки сразу привлекали внимание, а внутри книги рисунки помогали читать легко и с интересом.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поздних работах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поздних произведениях Лебедева особенно заметны собранность и уверенность руки. Он рисовал аккуратно, без лишних эффектов, но каждая деталь все равно выглядела живо и выразительно.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рисунков как маленький 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умел работать не с одной картинкой, а с целой цепочкой изображений. Страница за страницей перед читателем разворачивалась история, в которой все было связано движением и настроением.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566" y="1294104"/>
            <a:ext cx="281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замечал детали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Лебедев внимательно смотрел, как человек идет, бежит, поворачивается или наклоняется. Из таких наблюдений рождались рисунки, в которых поза сразу рассказывает о действии.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замечал, во что одеты люди, как сидит куртка или шапка, и передавал это несколькими точными линиями. Благодаря этому герои выглядели настоящими.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умел уловить улыбку, удивление, серьезность или шалость. Даже маленький жест у него мог подсказать, какой у персонажа характер.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транспорт, работа и игры детей становились для него важными наблюдениями. Лебедев превращал обычные сцены в ясные и веселые книжные картинки.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интересны и сегодня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Рисунки Лебедева легко читать глазами: в них все понятно с первого взгляда. Это особенно удобно для маленьких детей, которые только учатся рассматривать книгу.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книги до сих пор выглядят бодро и современно. В них есть живой ритм, а значит, хочется перелистывать страницу дальше и дальше.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Художник не перегружал страницу лишними деталями. Из-за этого главный герой, действие и настроение сразу становятся заметны и не теряются.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его иллюстрациях много игры и шутки. Поэтому даже серьезная история рядом с его картинкой кажется добрее и веселее.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детскую книгу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Лебедев показал, что детская иллюстрация может быть не только красивой, но и очень точной. Его книги стали примером ясного и умного рисунка для многих художников.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него стало особенно важно, чтобы картинка помогала читать историю, а не просто украшала ее. Такой подход повлиял на развитие русской детской книги.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его искусства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рисунках Лебедева всегда есть ясность. Он умел сделать изображение понятным сразу, без долгого разглядывания и путаницы.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работы полны движения и юмора. Герои у него будто вот-вот заговорят, побегут или рассмеются, и от этого страницы становятся живыми.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Смелый цвет и сильный контур помогают запомнить картинку надолго. Лебедев делал простые вещи очень выразительными, словно превращал их в веселые 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художнике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Владимир Лебедев был одним из самых заметных мастеров детской иллюстрации XX века. Его книги помогли многим детям полюбить чтение.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создал собственный узнаваемый стиль, где главными стали простота, движение и точность. Такая манера сразу отличает его работы от других.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рисунки стали важной частью истории русской детской книги. Они показывают, как искусство может быть и красивым, и понятным.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Лебедев много работал с детскими писателями и оформлял любимые книги, которые помнят уже несколько поколений читателей.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художник, который подарил книгам улыбку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Лебедев сделал детскую книгу яркой, веселой и очень живой. Его рисунки помогают читать с интересом и до сих пор дарят радость детям и взрослым.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2026-05-24T07:30:46Z</dcterms:created>
  <dcterms:modified xsi:type="dcterms:W3CDTF">2026-05-24T07:30:46Z</dcterms:modified>
</cp:coreProperties>
</file>