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Просвещения: Время преобразований – общий взгляд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Интеллектуальное движение XVIII века, меняющее науку, общество и культуру.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пороге великих перемен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стал временем глубоких изменений: рост наук, городов и торговли сформировал почву для новых идей и реформ в обществе и власти.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и ценности Просвещения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силу разума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считали разум главным инструментом познания мира. Они противопоставляли науку предрассудкам и суевериям, стремясь объяснять явления логично и доказательно.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свободы личности и равенства перед законом стала фундаментом для борьбы с тиранией и социальной несправедливостью во многих странах Европы.
</a:t>
            </a:r>
            <a:endParaRPr lang="en-US" sz="143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прогрессу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пропагандировало непрерывное развитие общества, науки и техники как путь к улучшению жизни человека и устранению невежественных традиций.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философы эпохи Просвещения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французский мыслитель открыто критиковал церковное господство и призывал к свободе мысли. Его остроты помогли прекратить религиозное преследование.
</a:t>
            </a:r>
            <a:endParaRPr lang="en-US" sz="1384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— борец за свободу слова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развивал идеи социальной справедливости, равенства и ценности воспитания, которые впоследствии вдохновили революционные движения.
</a:t>
            </a:r>
            <a:endParaRPr lang="en-US" sz="139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и естественные права человека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предложил разделить государственную власть на три независимые ветви, чтобы предотвратить тиранию и обеспечить свободу граждан.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и разделение властей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идеи Жан-Жака Руссо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подчёркивал уважение к уникальным способностям каждого ребёнка, выступая против стандартного и принудительного обучения.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настаивал на обучении через опыт и практические занятия, укрепляя естественные склонности и интересы учащихся.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свободного развития ребёнка стал новаторством, оказавшим влияние на современную педагогическую практику по всему миру.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научных обществ и «Энциклопедии» в Просвещении
</a:t>
            </a:r>
            <a:endParaRPr lang="en-US" sz="2175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академия наук — центр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XVII веке, академия стала примером организации учёных, объединявших свои усилия для развития научных исследований.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«Энциклопедия» Дидро и д’Аламбера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масштабный труд объединил лучшие знания своего времени, способствуя распространению просветительских идей и образованию широкой аудитории Европы.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промышленность в эпоху Просвещения
</a:t>
            </a:r>
            <a:endParaRPr lang="en-US" sz="2363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Уатта значительно повысило эффективность производства, став одним из символов промышленной революции и изменив представление о труде.
</a:t>
            </a:r>
            <a:endParaRPr lang="en-US" sz="13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Джеймса Уатта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организации труда позволили выпускать товары быстрее и дешевле, способствуя развитию экономики и улучшая качество жизни.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и мануфактур
</a:t>
            </a:r>
            <a:endParaRPr lang="en-US" sz="1572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транспортных связей ускорило торговлю и обмен технологиями, что поддержало дальнейший научно-технический прогресс.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железных дорог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849473"/>
            <a:ext cx="4048200" cy="2030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реформы в ключевых странах Европы
</a:t>
            </a:r>
            <a:endParaRPr lang="en-US" sz="2187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XX века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разные направления реформ и ключевых представителей Просвещения в Европе.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имели разнообразный характер, но объединялись целью прогресса общества и государства.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идей прав человека в эпоху Просвещения
</a:t>
            </a:r>
            <a:endParaRPr lang="en-US" sz="2395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подчёркивали право на свободу слова как основу общественного диалога и борьбы с несправедливостью.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всех перед законом считалось необходимым условием справедливого общества без привилегий.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Неприкосновенность частной собственности воспринималась как гарантия личной свободы и экономической стабильности.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этих прав в законах послужило фундаментом для развития демократии и современных правовых систем.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открытия техники XVIII века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и открытия в оптике создали прочный фундамент для научного понимания природы и стимулировали последующие исследования.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Исаака Ньютона в точные науки
</a:t>
            </a:r>
            <a:endParaRPr lang="en-US" sz="171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 и совершенствование механизмов позволили осуществить переход к промышленному производству и ускорили развитие транспорта.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новшества начала промышленной революции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образования в Эпоху Просвещения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образование стало доступнее благодаря открытию новых школ для детей из разных слоёв общества, особенно среднего класса, что помогло формировать культурно грамотное поколение.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домашнего обучения и появление недорогих книг и учебников после изобретения печатного станка существенно расширили возможности получения знаний вне традиционных школ.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 труды просветительских мыслителей широко использовались в учебных заведениях, что повысило общий уровень грамотности и критического мышления в обществе.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формирование новых политических систем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стали основой для создания конституционных и демократических государств. Американская Декларация независимости закрепила главные права человека и свободы, став прецедентом для последующих документов.
</a:t>
            </a:r>
            <a:endParaRPr lang="en-US" sz="1615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была принята Декларация прав человека и гражданина, провозгласившая равенство и защиту собственности. Многие европейские государства начали реформы, опираясь на труды Монтескье и Руссо по разделению властей и гражданским правам.
</a:t>
            </a:r>
            <a:endParaRPr lang="en-US" sz="153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литература Просвещения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как отражение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архитекторы стремились к гармонии, четкости и простоте форм. Классицизм подчёркивал идеалы разума и порядка, что хорошо сочеталось с философией того времени.
</a:t>
            </a:r>
            <a:endParaRPr lang="en-US" sz="133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Жак-Луи Давид: художественный голос разума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картины изображали героизм и гражданские добродетели, становясь символом новых идеалов Просвещения. Произведения Давида стали вдохновением для многих общественных движений.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литературных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появились новые жанры: романы, философские трактаты и научная фантастика. Сочинения Вольтера, Руссо и Дидро активно распространялись благодаря развитию печати и увеличению числа читателей.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её развитие в XVIII веке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Вольфганг Амадей Моцарт и Йозеф Гайдн ввели симфонии, сонаты и оперы, которые остаются шедеврами классической музыки, сочетая выразительность с чёткостью структуры.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и Гайдн — новаторы музыкальных жанров
</a:t>
            </a:r>
            <a:endParaRPr lang="en-US" sz="1298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публичных концертов и концертных залов сделало музыку ближе к народу. Развитие инструментов, таких как фортепиано, расширило творческие возможности композиторов XVIII века.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музыки и новые инструменты
</a:t>
            </a:r>
            <a:endParaRPr lang="en-US" sz="1522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абсолютизм и реформы монархов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1740–1786, Фридрих II (Пруссия)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Провёл судебные реформы, отменил пытки и расширил образование, укрепляя государственные институты, при этом сохранил абсолютную власть.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1762–1796, Екатерина II (Россия)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Внедрила образовательные реформы и модернизировала законодательство, опираясь на идеи Просвещения, стремясь к прогрессу и укреплению монархии.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1765–1790, Иосиф II (Австрия)
</a:t>
            </a:r>
            <a:pPr algn="l" indent="0" marL="0">
              <a:lnSpc>
                <a:spcPct val="100000"/>
              </a:lnSpc>
              <a:buNone/>
            </a:pPr>
            <a:r>
              <a:rPr lang="en-US" sz="6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Отменил крепостное право, реформировал судопроизводство и расширил права подданных, пытаясь создать более справедливое общество.
</a:t>
            </a:r>
            <a:endParaRPr lang="en-US" sz="1408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общество и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просвещённых монархов способствовали развитию культуры, права и науки, закладывая основы для последующих реформ и модернизации европейских государств.
</a:t>
            </a:r>
            <a:endParaRPr lang="en-US" sz="12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эпоху Просвещения
</a:t>
            </a:r>
            <a:endParaRPr lang="en-US" sz="1924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участвовали в культурной жизни, организовывая салоны, где обсуждались важные философские и политические вопросы, что способствовало распространению новых идей.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дамы получили больше возможностей для образования и общественной деятельности, поддерживая учёных, писателей и представителей интеллигенции в их начинаниях.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рационализма привело к формированию идей веротерпимости, позволяющих мирное сосуществование различных религий и взглядов в обществе.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Деизм представил Бога как творца, не вмешивающегося в повседневную жизнь, что основывалось на разуме, а не на религиозных догмах.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выступал за свободу совести и отделение церкви от государства, содействуя укреплению светской и научной мысли в Европе.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деизм и принцип веротерпимости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Шедевры искусства и литературы XVIII века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«Клятва Горациев» Жак-Луи Давида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олицетворяет идеалы гражданской доблести и преданности Родине, отражая дух Просвещения и призывая к патриотизму и ответственности перед обществом.
</a:t>
            </a:r>
            <a:endParaRPr lang="en-US" sz="140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«Дон Жуан» Вольфганга Моцарта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произведение, которое открыло новые горизонты в оперном жанре, сочетая драматизм и комедию с глубокими философскими идеями.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«Жюли, или Новая Элоиза» Жан-Жака Руссо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исследует темы любви, свободы и нравственности, подчеркивая важность чувств и естественных прав человека в обществе.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век
</a:t>
            </a:r>
            <a:pPr algn="ctr" indent="0" marL="0">
              <a:lnSpc>
                <a:spcPct val="100000"/>
              </a:lnSpc>
              <a:buNone/>
            </a:pPr>
            <a:r>
              <a:rPr lang="en-US" sz="21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основой для формирования современных демократических государств и продвижения прав человека во всём мире.
</a:t>
            </a:r>
            <a:pPr algn="ctr" indent="0" marL="0">
              <a:lnSpc>
                <a:spcPct val="100000"/>
              </a:lnSpc>
              <a:buNone/>
            </a:pPr>
            <a:r>
              <a:rPr lang="en-US" sz="21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политические науки
</a:t>
            </a:r>
            <a:endParaRPr lang="en-US" sz="3128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 заложила фундаментальные ценности, такие как свобода, равенство и научное мышление, на которых базируются современные общества.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— ключ к современному обществу
</a:t>
            </a:r>
            <a:pPr algn="ctr" indent="0" marL="0">
              <a:lnSpc>
                <a:spcPct val="100000"/>
              </a:lnSpc>
              <a:buNone/>
            </a:pPr>
            <a:r>
              <a:rPr lang="en-US" sz="31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 стала переломным моментом, определившим развитие прав человека, образования и демократии, задав направление прогрессу и реформам, продолжающим влиять на наш мир сегодня.
</a:t>
            </a:r>
            <a:endParaRPr lang="en-US" sz="420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2026-05-10T16:17:42Z</dcterms:created>
  <dcterms:modified xsi:type="dcterms:W3CDTF">2026-05-10T16:17:42Z</dcterms:modified>
</cp:coreProperties>
</file>