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прошлое русского языка через старые слова и их значения.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устаревают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жизнью людей: исчезают старые предметы, появляются новые вещи и названия, а привычные слова постепенно выходят из употребления.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— это старые слова для предметов и явлений, которые существуют и сегодня, но называются иначе. Например, вместо «уста» говорят «губы», вместо «перст» — «палец».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называют то, что осталось в прошлом: старые должности, предметы быта, части одежды, формы службы. Для них обычно нет современных синонимов, потому что сама реальность исчезла.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устаревших слов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разницу между ними важно при чтении сказок, былин и классики. Тогда старинные слова не мешают смыслу, а помогают увидеть эпоху и точнее представить описанные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и историзмы: в чем разница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устаревших слов по главным признакам.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заменены современными словами, а историзмы называют предметы и явления прошлого.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лексики и толковых словарей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старой повседневной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лица и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ланиты, чело и зеницы помогают ярко описывать человека в старинных текстах. Они звучат торжественно и сразу создают ощущение далёкого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домашние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Зипун, ступа и лучина показывают, как люди одевались, готовили и освещали дом. Такие слова делают картину прошлого более живой и наглядной.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устаревают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устаревание влияют не только вещи и события, но и привычка людей выбирать более короткие и удобные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 исчезновением старых реалий и появлением новых названий.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называют предметы и явления, которые были обычными в другой эпохе, но сегодня уже не используются. Поэтому они тесно связаны с историей и жизнью прежних времён.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учебниках истории, летописях и произведениях о прошлом. Они помогают точно назвать людей, службы, обычаи и вещи, которых уже нет в современном быту.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историзмам можно многое узнать об устройстве жизни в разные эпохи: кто правил, как служили, чем пользовались и как строили повседневный уклад.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как слова прошлого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архаизмы, когда хотят создать торжественное, поэтическое или древнее звучание. Такие слова делают текст более выразительным и помогают читателю почувствовать стиль эпохи.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они у А. С. Пушкина, М. Ю. Лермонтова и В. А. Жуковского, а также в древнерусских текстах. Слова уста, длань, отрок и чело сразу задают книжную 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в произведениях писателей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129" y="1426907"/>
            <a:ext cx="3910567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устаревших слов и их значения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слов, которые часто встречаются в старых текстах.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старые слова заменились современными синонимами, а другие сохранили память о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 и школьные учебные материалы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устаревшее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со словом в тексте и словаре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99929"/>
            <a:ext cx="676275" cy="541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436" y="2099929"/>
            <a:ext cx="676275" cy="5410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в пословицах и фразеологизмах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в пословицах и фразеологизмах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устойчивых выражениях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слова не исчезли, потому что сохранились в пословицах и фразеологизмах. Мы часто говорим их, даже не замечая старинного происхождения отдельных слов и оборотов.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через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ни пуха ни пера, спустя рукава или бить баклуши понятны по общему смыслу, хотя некоторые слова внутри них устарели или изменили значение со временем.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поддерживают связь с прошлым и делают речь образнее. Благодаря им старые слова продолжают работать в современном русском языке и остаются узнаваемыми для носителей.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устаревшие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особенно заметны там, где важно сохранить атмосферу эпохи и точность описания прошлого.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встречаются в художественных и народных текстах; реже — в справочных и городских названиях.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сферам употребления устаревшей лексики;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былинах и стихотворениях школьники часто встречают слова ланиты, рать, отрок, длань и чело. Они помогают передать старинный стиль и делают текст более выразительным.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такие слова, используют сноски, словарь и пояснения учителя или учебника. Без этого можно неверно представить героев, действия и даже общий смысл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в школьном чтении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старые слова помогают понять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старое слово, его значение и возможную ошибку при чтении.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значения устаревшего слова помогает точно понять текст и избежать буквального, неточного толкования.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толковые словари и примеры из школьного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стилях речи старые слова встречаются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торжественнее и книжнее стиль, тем заметнее в нём старинная лексика и исторические оттенки.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устаревших слов в исторической и художественной речи; в повседневном общении они почти не нужны.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стилям речи в школьной лингвистической практике;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устаревшие слова не исчезают полностью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сохраняются в литературе, церковных текстах и устойчивых выражениях, поэтому продолжают быть понятными читателю и слышатся как часть культурной традиции.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встречаются в фамилиях, названиях праздников, улиц и местностей. Так язык хранит память о прежней жизни людей и прежних названиях.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слово уже не звучит в разговоре, оно остаётся важным для истории языка. Такие слова помогают увидеть, как русский язык связан со своим прошлым.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к устареванию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постепенно выходит из активной речи и закрепляется в словарях с пометой «устар.»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старое слово нельзя понимать только буквально. Например, перст — это не просто любое слово вместо «палец», а книжная и старинная форма, у которой есть особая окраска.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важно не путать архаизмы и историзмы. Боярин — это не просто человек, а знатный человек определённой эпохи, поэтому без контекста смысл будет искажён.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устаревшими словами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старые слова встречаются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помогают авторам точно передать время действия и создать узнаваемую историческую атмосферу.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фольклор остаются главными хранителями устаревшей лексики, а остальные источники поддерживают её узнаваемость.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распространённым современным источникам употребления устаревших слов;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— память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показывают, как меняется русский язык вместе с жизнью людей. Они помогают читать старые тексты, понимать историю и делать речь точнее, богаче и выразительнее.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2026-05-22T15:19:40Z</dcterms:created>
  <dcterms:modified xsi:type="dcterms:W3CDTF">2026-05-22T15:19:40Z</dcterms:modified>
</cp:coreProperties>
</file>