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2028725"/>
            <a:ext cx="84240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Бородицкая: стихи, которые легко читать и приятно слушать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Короткие, живые и очень тёплые стихи Марины Бородицкой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Бородицкая — поэтесса и переводчица, чьи тексты любят за точность, ритм и добрую интонацию. Её стихи помогают услышать красоту обычной речи и увидеть детский мир внимательнее.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такая Марина Бородицкая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стихах есть разговоры с родными и приятелями, обиды и примирения, забота и взаимная помощь. Герои ведут себя по-настоящему, поэтому их легко понять и узнать.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друзья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самый простой эпизод — прогулка, дождь за окном или ожидание чего-то важного — становится у поэтессы интересным. Она умеет увидеть в повседневности маленькое чудо.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37188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Кошки, собаки и другие домашние любимцы у Бородицкой не просто украшают текст, а участвуют в жизни героя. Они добавляют стихам движения, уюта и мягкого юмора.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37038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49388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Бородицкая внимательно пишет о доме, кухне, игрушках, рюкзаке и знакомых бытовых мелочах. Из таких простых деталей складывается тёплая картина детства, близкая каждому ребёнку.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49237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заботы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924975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поэтессы часто появляются уроки, перемены, тетрадки и ответы у доски. Обычный школьный день у неё звучит живо, а иногда даже превращается в весёлое приключение.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1924825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истории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пишет Марина Бородицкая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462075" y="1692425"/>
            <a:ext cx="14625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Бородицкой — дети разного возраста: кто-то ещё только познаёт мир, а кто-то уже спешит на урок. В каждом персонаже чувствуется живой характер и настоящие детские привычки.
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2073" y="1268300"/>
            <a:ext cx="14625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 малыши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235044" y="1692425"/>
            <a:ext cx="14625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умеет остановиться на том, что обычно проскальзывает мимо: на скрипе, шорохе, взгляде, движении. Из таких мелочей вырастает очень точная и образная картина детского мира.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7235043" y="1268300"/>
            <a:ext cx="14625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наблюдения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541596" y="1692425"/>
            <a:ext cx="14625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Кухня, комната, двор и окно с дождём создают спокойный и узнаваемый фон. В этом пространстве особенно заметны маленькие события, из которых и складывается настроение текста.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5541594" y="1268300"/>
            <a:ext cx="14625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уют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847708" y="1692425"/>
            <a:ext cx="14625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тетрадка, рюкзак, карандаш или любимая игрушка у Бородицкой обретают почти человеческий характер. Такие детали помогают ребёнку легко представить героя и обстановку стихотворения.
</a:t>
            </a:r>
            <a:endParaRPr lang="en-US" sz="700" dirty="0"/>
          </a:p>
        </p:txBody>
      </p:sp>
      <p:sp>
        <p:nvSpPr>
          <p:cNvPr id="17" name="Text 8"/>
          <p:cNvSpPr txBox="1"/>
          <p:nvPr/>
        </p:nvSpPr>
        <p:spPr>
          <a:xfrm>
            <a:off x="3847707" y="1268300"/>
            <a:ext cx="14625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и вещи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153974" y="1692425"/>
            <a:ext cx="14625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её стихах ведут себя как полноправные участники событий. Они могут хитрить, наблюдать, дружить или мешать, и от этого сюжет становится ещё теплее и смешнее.
</a:t>
            </a:r>
            <a:endParaRPr lang="en-US" sz="700" dirty="0"/>
          </a:p>
        </p:txBody>
      </p:sp>
      <p:sp>
        <p:nvSpPr>
          <p:cNvPr id="19" name="Text 10"/>
          <p:cNvSpPr txBox="1"/>
          <p:nvPr/>
        </p:nvSpPr>
        <p:spPr>
          <a:xfrm>
            <a:off x="2153972" y="1268300"/>
            <a:ext cx="14625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и собаки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детства в её стихах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Бородицкой обычно построены так, что их легко удержать в памяти. Небольшие строки не утомляют, а чёткий ритм помогает читать текст ровно и уверенно.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Рифмы у поэтессы часто звучат очень дружно и естественно. Они не перегружают стихотворение, а делают его певучим, поэтому строки быстро запоминаются на слух.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Звучные рифмы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слова, созвучия и звукопись делают текст особенно выразительным. Ребёнок слышит эти приёмы почти как игру, а потому охотно повторяет стихотворение снова.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игра звуков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стихах концовка приносит смешной или удивительный поворот. Именно он помогает запомнить текст лучше: сначала всё кажется обычным, а потом появляется яркая точка.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финал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её стихи легко запоминаются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41125"/>
            <a:ext cx="439200" cy="3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47" y="3241125"/>
            <a:ext cx="439200" cy="3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247" y="1518270"/>
            <a:ext cx="439200" cy="3513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комизм появляется из-за похожих слов, оговорок или неудачных объяснений. Такие моменты звучат легко и понятно, а заодно показывают, как важно слушать внимательно.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слов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улыбкой у Бородицкой всегда есть серьёзная мысль: быть вежливым, честным и внимательным к другим. Поэтому её смешные стихи не только развлекают, но и учат.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смысл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Бородицкая смеётся без насмешки. Её юмор добрый и тёплый, поэтому ребёнок улыбается, а не чувствует себя виноватым или неловким.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шутка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ситуации часто рождаются из рассуждений ребёнка, которые взрослым кажутся неожиданными. Поэтесса точно передаёт такой ход мысли и делает его узнаваемым.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логика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в её стихах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089" y="1302450"/>
            <a:ext cx="2773822" cy="3377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стихах нередко слышны реплики, вопросы и удивлённые восклицания. Такой приём делает текст подвижным и помогает представить, как персонажи разговаривают друг с другом.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и восклицания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яркие интонации создают ощущение настоящей речи. Из-за этого стихотворение не просто читается, а будто звучит в классе, дома или на прогулке.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звучание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выбирает слова очень внимательно. Даже простые выражения у неё звучат ярко и метко, потому что каждое из них на своём месте и помогает увидеть картину яснее.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Бородицкой звучат так, будто их кто-то спокойно и живо рассказывает вслух. В них много естественных фраз, поэтому ребёнку легко следить за мыслью и не терять смысл.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её язык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0775" y="36084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перед читателем — обычный школьный день: звонок, парта, тетрадь и ожидание урока. Всё знакомо, поэтому стихотворение сразу кажется близким.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0775" y="3061325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начинается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821900" y="19407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чувство, что школа — это не только труд, но и друзья, движение и маленькие открытия. Даже сложный день звучит у Бородицкой светло.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21900" y="1393650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заканчивается легко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81500" y="24966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герой ошибается, это не становится бедой. Поэтесса мягко подчёркивает, что ошибка — часть учёбы, а не повод для страха или стыда.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1503" y="1949542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Случается ошибка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2541125" y="30525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возникают вопросы, упражнения или ответ у доски. Бородицкая показывает учебную ситуацию без напряжения: важное дело можно воспринимать спокойно и даже с улыбкой.
</a:t>
            </a:r>
            <a:endParaRPr lang="en-US" sz="1198" dirty="0"/>
          </a:p>
        </p:txBody>
      </p:sp>
      <p:sp>
        <p:nvSpPr>
          <p:cNvPr id="16" name="Text 8"/>
          <p:cNvSpPr txBox="1"/>
          <p:nvPr/>
        </p:nvSpPr>
        <p:spPr>
          <a:xfrm>
            <a:off x="2541133" y="2505433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задание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школе и учёбе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924000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обиды или ссоры у Бородицкой часто наступает примирение. Поэтесса показывает, что дружба важнее мелких неприятностей, а добрые слова помогают всё исправить.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4000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Умеют мириться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65275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коротком стихотворении герой успевает проявить характер: кто-то упрямится, кто-то смешно оправдывается, кто-то спешит помочь. Благодаря этому текст остаётся в памяти.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165275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 живость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24000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Бородицкой говорят и ведут себя так, как это бывает у настоящих ребят. Они не идеальны, зато очень узнаваемы, потому что живут привычными детскими чувствами.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924000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 на детей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165275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герои торопятся, забывают нужное, спорят или неправильно понимают ситуацию. Но именно такие слабости делают их убедительными и близкими читателю.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165275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Могут ошибаться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 характером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у Бородицкой звучит тихо и немного шуршаще. Листья кружатся во дворе, а воздух становится прозрачнее и прохладнее. В такой картине легко представить серый забор, мокрую дорожку и ребят, которые смотрят в окно и ждут нового впечатления.
</a:t>
            </a:r>
            <a:endParaRPr lang="en-US" sz="1004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двор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будит всё живое: капель, лужи, первые листья и птичьи голоса создают ощущение обновления. Лето приносит бег, свободу и шумный двор, где особенно хорошо видны цветы, солнце и детские игры.
</a:t>
            </a:r>
            <a:endParaRPr lang="en-US" sz="1152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лето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её стихах часто блестит и мерцает. Снег делает мир чище и ярче, а короткий день сразу наполняется движением и играми. На таком фоне особенно заметны варежки, следы на дорожке и радость от первого снежка.
</a:t>
            </a:r>
            <a:endParaRPr lang="en-US" sz="1152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свет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времена года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41407" y="2455750"/>
            <a:ext cx="1459023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Бородицкая умеет услышать то, мимо чего обычно проходят: шорох бумаги, скрип двери, лёгкий стук по подоконнику. Из таких звуков возникает ощущение живого, совсем близкого мира.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41410" y="1802357"/>
            <a:ext cx="1459023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звуки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209432" y="2455750"/>
            <a:ext cx="14589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шорохов, взглядов и коротких реплик складывается цельная картина. Поэтому стихотворение Бородицкой кажется не придумкой, а настоящим мгновением, которое удалось поймать и сохранить.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7209435" y="1802357"/>
            <a:ext cx="14589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из мелочей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517426" y="2455750"/>
            <a:ext cx="14589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внимательно смотрит на лица, жесты и привычки своих персонажей. Один взгляд, пауза или неловкое движение сразу рассказывают о настроении героя больше, чем длинное объяснение.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517429" y="1802357"/>
            <a:ext cx="14589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героями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825419" y="2455750"/>
            <a:ext cx="14589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Тетрадка, рюкзак, чашка, шарф или карандаш у неё не просто вещи, а участники истории. Через них ребёнок легко узнаёт собственный день и чувствует себя внутри стихотворения.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825423" y="1802357"/>
            <a:ext cx="14589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предметы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133413" y="2455750"/>
            <a:ext cx="14589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стихах важны не только события, но и едва заметные движения: дрогнуло ухо кота, качнулась ветка, скользнула капля. Эти подробности делают картину особенно выразительной.
</a:t>
            </a:r>
            <a:endParaRPr lang="en-US" sz="900" dirty="0"/>
          </a:p>
        </p:txBody>
      </p:sp>
      <p:sp>
        <p:nvSpPr>
          <p:cNvPr id="17" name="Text 10"/>
          <p:cNvSpPr txBox="1"/>
          <p:nvPr/>
        </p:nvSpPr>
        <p:spPr>
          <a:xfrm>
            <a:off x="2133416" y="1802357"/>
            <a:ext cx="14589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движения
</a:t>
            </a:r>
            <a:endParaRPr lang="en-US" sz="1100" dirty="0"/>
          </a:p>
        </p:txBody>
      </p:sp>
      <p:sp>
        <p:nvSpPr>
          <p:cNvPr id="18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 в деталях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12784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начинается с привычного: дома, в классе или на прогулке. Ребёнок сразу узнаёт ситуацию и легко входит в её ритм.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12784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сцена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310409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смысл меняется: обычное вдруг становится смешным, трогательным или удивительным. Читатель улыбается и хочет дочитать до конца.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0409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поворот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412580" y="17479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маленькая, но очень точная подробность: слово, звук, взгляд или предмет. Именно она делает картину живой и необычной.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2412580" y="13305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219979" y="17479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чёткое настроение и яркая мысль. Короткая концовка помогает стихотворению долго звучать в памяти.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219979" y="13305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Запоминающийся финал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настроение в стихотворении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35618"/>
            <a:ext cx="8424000" cy="18838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стихи Бородицкой читают вслух, первым слышится ровный, удобный для речи ритм. Он помогает не сбиваться и словно ведёт читателя от строки к строке.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360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ритм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876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читать внимательно, стихотворение начинает звучать почти как маленький спектакль. От этого его интересно повторять, учить и читать перед классом или дома.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876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И, наконец, удовольствие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2532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остановки в нужных местах делают смысл яснее и выразительнее. Ребёнок может передать удивление, улыбку или вопрос, не теряя лёгкости чтения.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2532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паузы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4704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часто звучат диалоги, поэтому важно менять интонацию. Один герой говорит серьёзно, другой — с озорством, и текст сразу становится похожим на живую сценку.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704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— смена голоса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 и интонация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992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переводчика учит не заменять слово на первое попавшееся, а искать самое верное. Поэтому в стихах Бородицкой каждое выражение звучит точно и уместно.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89689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смысла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8992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Бородицкая чувствует разницу между весёлым, ласковым, удивлённым и строгим словом. Благодаря этому её герои говорят живо, а их настроение всегда понятно читателю.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9689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Оттенки речи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3218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требует внимания к тому, как фраза звучит вслух. Это особенно заметно в её стихах: они мягко катятся по строке и легко произносятся.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831950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к звучанию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83218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перевода помогает ценить каждую строчку и не перегружать её лишними словами. Отсюда — ясность, музыкальность и редкая аккуратность её поэзии.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831950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тексту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и любовь к слову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69075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Бородицкой появлялись в детских журналах и сразу привлекали внимание короткой формой и живым языком. Такие тексты легко читать даже тем, кто только начинает.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9075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Журнальные страницы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18250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читателей её стихи удобны тем, что они не длинные, понятные и часто вызывают желание читать дальше. Так рождается интерес к поэзии и к книге вообще.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8250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для школьников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93663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произведения входили в разные детские книги и сборники, где хорошо видны юмор, точность и доброжелательный взгляд на ребёнка. Это сделало имя поэтессы узнаваемым.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693663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Сборники для детей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публикации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Бородицкой даже обычный вечер дома становится заметным и тёплым. Ребёнок учится слышать, как шуршит книга, как тихо падает дождь за окном и как меняется настроение в семье.
</a:t>
            </a:r>
            <a:endParaRPr lang="en-US" sz="1191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услышать тишину дома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показывает, что доброта проявляется в простых делах: в слове поддержки, в внимательном взгляде, в заботе о коте или друге. Так стихотворение учит быть мягче и внимательнее.
</a:t>
            </a:r>
            <a:endParaRPr lang="en-US" sz="1152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 повседневности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рядом с детьми легко оказываются игрушки, карандаши и школьные вещи. Они помогают увидеть, что мир вокруг не скучный, а полный характеров и маленьких историй.
</a:t>
            </a:r>
            <a:endParaRPr lang="en-US" sz="1152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игрушка становится героем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её стихи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60200" y="2455750"/>
            <a:ext cx="1795416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легко узнавать в стихах Бородицкой школу, дом, прогулку или разговор с другом. Когда история похожа на собственный день, читать становится особенно интересно.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60204" y="1802357"/>
            <a:ext cx="1795416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ситуации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847746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удачной шутки, яркой рифмы или неожиданного конца остаётся приятное чувство. Хочется открыть книгу снова и найти ещё одно такое же живое стихотворение.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47750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Хочется перечитать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714204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не перегружены длинными объяснениями. Короткие строки помогают быстро понять смысл, а это особенно нравится тем, кто только учится любить поэзию.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4714208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ясно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2588964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у неё не обидное, а тёплое и доброе. Поэтому ребёнок улыбается, но не чувствует насмешки, а наоборот — узнаёт себя и других.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2588967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юмор
</a:t>
            </a:r>
            <a:endParaRPr lang="en-US" sz="1300" dirty="0"/>
          </a:p>
        </p:txBody>
      </p:sp>
      <p:sp>
        <p:nvSpPr>
          <p:cNvPr id="15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нравятся её стихи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Бородицкая продолжает линию поэтов, которые пишут о ребёнке с уважением и теплом. В её стихах нет назидательности, зато есть доверие к детскому взгляду.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традиция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лучшие детские поэты, она строит стихотворение на игре слов, звучании и движении строки. Благодаря этому текст легко запоминается и приятно читается вслух.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и ритм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поэзия ценит точность: каждое слово стоит на своём месте и помогает увидеть картину ясно. Это сближает Бородицкую с мастерами детского стиха.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слово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стихи помогают ребёнку не просто выполнить задание, а по-настоящему полюбить чтение. В этом и состоит их место среди любимых детских книг.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как радость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Бородицкая среди детских поэтов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925" y="3241125"/>
            <a:ext cx="439200" cy="39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2350" y="3217325"/>
            <a:ext cx="4380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7938" y="3217325"/>
            <a:ext cx="43800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9537" y="1480700"/>
            <a:ext cx="439200" cy="39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32569" y="1456900"/>
            <a:ext cx="424313" cy="43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3" name="Text 1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Бородицкая умеет показать, что самый простой день полон интересных событий. Дом, урок, прогулка и разговор с другом у неё звучат свежо и неожиданно.
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 в стихах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чувство её поэзии — тёплое отношение к ребёнку и к миру вокруг. После чтения остаётся спокойная радость и желание смотреть внимательнее.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доброта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выбирает слова аккуратно и бережно. Благодаря этому стихи звучат ясно, красиво и совсем не тяжело для детского чтения.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и лёгкое слово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стихах важны кот, собака, птица, ветер и дождь. Всё живое рядом с человеком становится заметным и почти разговорчивым.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живому миру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смешные строки добрые и мягкие. Они вызывают улыбку, но не обижают героя, а помогают понять его ошибки и слабости.
</a:t>
            </a:r>
            <a:endParaRPr lang="en-US" sz="1000" dirty="0"/>
          </a:p>
        </p:txBody>
      </p:sp>
      <p:sp>
        <p:nvSpPr>
          <p:cNvPr id="22" name="Text 10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без насмешки
</a:t>
            </a:r>
            <a:endParaRPr lang="en-US" sz="1300" dirty="0"/>
          </a:p>
        </p:txBody>
      </p:sp>
      <p:sp>
        <p:nvSpPr>
          <p:cNvPr id="23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запомнить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поэзия, которая остаётся в памяти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Марины Бородицкой запоминаются потому, что в них есть ритм, юмор, точность и добро. Они делают привычный мир ярче и учат замечать в нём хорошее.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2026-05-27T14:32:51Z</dcterms:created>
  <dcterms:modified xsi:type="dcterms:W3CDTF">2026-05-27T14:32:51Z</dcterms:modified>
</cp:coreProperties>
</file>