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роль в природе и особенности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животные, важные для экосистем и человека, изучаем строение и образ жизни.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изучение кольчатых червей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впервые выделил тип Annelida в XVIII веке. Сегодня известно около 18 тысяч видов, изучение которых раскрывает их влияние на экосистемы и круговорот веществ.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кольчатых червей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— теневые почвенные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Олигохеты с малым числом щетинок, обитают преимущественно в почве и пресной воде. Важны для рыхления грунта и разложения органики.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— морские мастера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Полихеты обладают многочисленными щетинками и параподиями, часто ярко окрашены и могут строить сложные укрытия из песка и раковин.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— кровососущие и полезные обитатели водоемов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Гирудинеи имеют присоски и питаются кровью других животных. Помимо паразитизма, применяются в медицинской практике и биотехнологиях.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кольчатых червей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Метамерное тело с кутикулой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сегментировано на равные части — метамеры, покрытые тонкой, но прочной кутикулой. Отсутствуют конечности, что отличает их от многих беспозвоночных.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и придатки каждого сегмента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сегменте расположены щетинки или специальные придатки, обеспечивающие сцепление с субстратом и движение, особенно заметные у многощетинковых.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тела на отделы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разделено на головной, туловищный и хвостовой отделы, что упрощает выполнение разнообразных функций и адаптацию к среде обитания.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проходит через всё тело, обеспечивая непрерывный поток пищи от рта до анального отверстия.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системы органов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замкнута, включает спинной и брюшной сосуды, что улучшает транспортировку кислорода и питательных веществ.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метанефридиев — парных трубчатых органов, эффективно удаляющих продукты обмена из организма.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парой брюшных стволов с ганглиями; органы чувств развиты слабо, кроме хорошо выраженных глаз у многих полихет.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обладают сквозной пищеварительной системой, состоящей из нескольких отделов, что обеспечивает эффективное усвоение пищи.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питаются органическими остатками и играют ключевую роль в разложении и рециркуляции веществ в почве и воде.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полихеты — активные хищники, а пиявки — кровососущие паразиты, что отражает разнообразие пищевых стратегий.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питание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кожу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дыхание у олигохет и пиявок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олигохет и пиявок дыхание происходит через влажную тонкую кожу, что требует поддержания влажности для эффективного газообмена. Это позволяет им жить в почве и пресной воде.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жабры полихет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Полихеты обладают внешними жабрами — специализированными газообменными структурами, обеспечивающими более высокий кислородный обмен в морской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обеспечивается попеременным сокращением кольцевых и продольных мышц, позволяя червям изгибаться и удлиняться.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 мускулатура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у олигохет служат для надежного сцепления с грунтом и предотвращают скольжение во время движения.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используют переднюю и заднюю присоски для крепления и перемещения по субстрату, адаптируясь к образу жизни паразита.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Полихеты двигаются с помощью параподий — парных выростов, помогающих плавать, ползать или копать в донных отложениях.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кольчатых червей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количестве сегментов и приспособлениях отражают экологические и функциональные особенности каждого класса.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адаптирован к своей среде: почва, море или паразитизм, что влияет на их морфологию и образ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многощетинковых червей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Нереида — морской активный хищник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окрашенный морской червь с многочисленными щетинками и параподиями, что помогает ему быстро передвигаться и эффективно охотиться на мелких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Пескожил — строитель домиков из песка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на морском дне, строит защитные трубки из песчинок, используя параподии для движения и дыхания. Ведет скрытный образ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Афродита — морской «павлин»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своими крупными щетинками, образующими яркий веер, который служит для защиты и привлечения партнёров во время нереста.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Земляные черви широко распространены в почвах умеренных широт, способствуя разложению органики и улучшению структуры грунта благодаря своей жизнедеятельности.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небольшое количество щетинок, обеспечивающих движение; эти черви — гермафродиты, обладающие и мужскими, и женскими половыми органами.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посредством откладывания коконов с яйцами в почву, что позволяет им эффективно восстанавливаться и поддерживать популяцию.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черви: типичные представители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биологии пиявок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медицинской пиявки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имеет уплощённое тело и две мощные присоски: переднюю для подачи пищи и заднюю для крепления. Такая конструкция обеспечивает надёжное присоединение к хозяину и эффективное питание.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пиявок в терапии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Гирудотерапия применяет медицинских пиявок для лечения заболеваний за счёт их слюны, содержащей антикоагулянты. Эта методика используется при варикозе, артритах и других патологиях.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34789"/>
            <a:ext cx="5426700" cy="18275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и продолжительности жизни кольчатых червей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разницу в длине и продолжительности жизни трёх разных видов, подчёркивая связь между размером и биологическими особенностями.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крупные виды обычно живут дольше, но продолжительность жизни зависит также от среды и адаптаций каждого вида.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справочные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кольчатых червей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у малощетинковых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Земляные черви обладают обоеполыми половыми органами, что обеспечивает внутреннее оплодотворение и образование коконов с яйцами в почве, гарантируя выживание потомства.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Раздельнополость полихет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черви, такие как нереида, имеют отдельные половые индивиды; их развитие включает личиночную стадию — трохофору, что способствует расселению видов.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Паразитический цикл пиявок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размножаются также гермафродитно, с внутренним оплодотворением, откладывая яйца в защитных местах и учитывая сезонные изменения среды для успешного развития.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регенерации кольчатых червей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регенерации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травмы червь активирует клетки возле повреждённого участка, что способствует началу восстановления утраченных сегментов.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сегментов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новые ткани и органы по мере деления и дифференцировки клеток, постепенно восстанавливая нормальное строение тела.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Восстановленные сегменты интегрируются с нервной и мышечной системами, обеспечивая полнофункциональное функционирование после травмы.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219"/>
            <a:ext cx="4148100" cy="10086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005637"/>
            <a:ext cx="4148100" cy="972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2972953"/>
            <a:ext cx="4148100" cy="9884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8906" y="3961728"/>
            <a:ext cx="4148100" cy="9884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кольчатых червей в природе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28675" y="1113551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образование гумуса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активно перерабатывают растительные и животные остатки, способствуя формированию плодородного слоя почвы — гумуса, что важно для экосистем.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8675" y="2086447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структуры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своих ходов и биологической деятельности черви аэраируют и рыхлят почву, что способствует лучшему проникновению воды и воздуха к корням растений.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28675" y="3068522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служат важным звеном в пищевых цепях, питая земноводных, птиц и млекопитающих, поддерживая тем самым биоразнообразие в экосистемах.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28675" y="4057297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 водных 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кольчатых улучшают качество донных осадков и участвуют в самоочищении водоёмов, поддерживая экологический баланс акваторий.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в пищевых цепях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паразитируют на водных и наземных организмах, влияя на здоровье хозяев, дополнительно регулируя численность популяций.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кольчатые черви играют важную роль как пища для разнообразных животных, а пиявки — как паразиты, поддерживая баланс экосистем.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кольчатых червей человеком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Земляные черви в аграрном деле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земляных червей улучшает плодородие почв благодаря разложению органики и аэрации, что повышает урожайность сельскохозяйственных культур.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Гирудотерапия и медицинские пиявки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применяются для лечения сосудистых заболеваний и воспалений, их слюна обладает антикоагулянтными свойствами, что помогает улучшить кровообращение.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Косметологические и фармацевтические разработки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из пиявок используются в средствах ухода за кожей и некоторых медикаментах, благодаря биологически активным веществам, повышающим эффективность препаратов.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пиявок могут вызывать кровотечения и раздражения у людей и домашних животных при случайных или паразитических контактах.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многощетинковые черви наносят вред жабрам и кожным покровам рыб, снижая их здоровье и коммерческую ценность.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 в численности кольчатых червей ведёт к нарушению пищевых цепей и ухудшению качества почвы или водных экосистем.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вред от кольчатых червей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играют ключевую роль в экологии и сельском хозяйстве, их исследование способствует развитию биотехнологий и охране природы.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кольчатых червей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2026-05-08T01:06:10Z</dcterms:created>
  <dcterms:modified xsi:type="dcterms:W3CDTF">2026-05-08T01:06:10Z</dcterms:modified>
</cp:coreProperties>
</file>