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 в истории и литературе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перемен: от Смуты к новым людям, законам и жанрам.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XVII века: восстановление и обновление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Смуты страна возвращала порядок, отстраивала города и укрепляла власть. Москва оставалась центром жизни, а вместе с книгами, школами и связями с другими странами менялась и литература.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Избрание Михаила Романова в 1613 году положило конец Смуте и стало началом новой династии. Государство постепенно возвращало управляемость и стремилось укрепить центральную власть.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большинства людей жизнь оставалась трудной: случались войны, пожары, разорялись деревни, а зависимость крестьян от землевладельцев заметно возрастала.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власти было важно снова наладить сбор налогов, восстановить города и обеспечить порядок в стране. Эти меры помогали государству закрепиться после долгих потрясений.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после Смуты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шкале виден переход от восстановления государства к реформам, войнам и культурным изменениям.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века показывают, как вместе с укреплением власти менялись общество, церковь и образование.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события XVII века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школьного курса истории России XVII века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Соборное уложение 1649 года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Соборное уложение стало главным сводом законов XVII века. Оно упорядочило суд, наказания и правила управления, чтобы государство действовало более строго и единообразно.
</a:t>
            </a:r>
            <a:endParaRPr lang="en-US" sz="1466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окончательно закрепил крепостную зависимость крестьян. Это усилило власть землевладельцев и еще сильнее связало жизнь большинства людей с обязанностями перед государством и хозяином.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общества Уложение означало усиление контроля со стороны власти. Закон стал важным инструментом порядка, но одновременно ограничил свободу многих людей.
</a:t>
            </a:r>
            <a:endParaRPr lang="en-US" sz="1466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6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Церковная реформа и раскол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патриарха Никона
</a:t>
            </a:r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1650-х годах Никон исправлял церковные книги и обряды по греческим образцам. Из-за этого многие верующие увидели угрозу привычной традиции и начали спорить с реформами.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старообрядчества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духовенства и мирян не приняла изменения и стала старообрядцами. Самым известным противником реформ был протопоп Аввакум, который открыто защищал старую веру.
</a:t>
            </a:r>
            <a:endParaRPr lang="en-US" sz="2466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церковной реформы и ее последствий в XVII веке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Цепочка, которая привела к расколу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37563"/>
            <a:ext cx="435600" cy="38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56923"/>
            <a:ext cx="435600" cy="348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9187" y="373183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303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452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749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64231"/>
            <a:ext cx="218400" cy="1941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и расширение территории России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Степная 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Крымским ханством продолжалась борьба за южные рубежи. Защита пограничных земель требовала военных сил, укреплений и постоянной готовности к нападениям.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вела войны с Польшей и Швецией, стремясь укрепить границы и вернуть утраченные земли. Эти конфликты были важны для безопасности государства и его влияния в регионе.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землепроходцев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шло освоение Сибири. Землепроходцы двигались все дальше по рекам и открывали новые территории, расширяя представление России о собственных пределах.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 востоку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Енисею, Лене и берегам Тихого океана русские отряды продвигались постепенно. Так складывалось огромное пространство страны, которое осваивали в течение века.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жителей России жило в деревне и работало на земле. Урожай, налоги и повинности напрямую определяли достаток семьи, а неурожай сразу делал жизнь тяжелее.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 повседневная жизнь людей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торговля понемногу оживлялась, а у знати появлялись часы, зеркала, дорогие ткани, посуда и украшения из-за границы. Это заметно меняло привычный быт.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Векам перехода особенно нужны были тексты, которые учили, объясняли и рассказывали о жизни понятным языком.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литература постепенно выходила за пределы только церковной темы и обращалась к человеку.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литературы XVII века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 материалам школьного курса литературы; точные количественные доли жанров не установлены
</a:t>
            </a:r>
            <a:endParaRPr lang="en-US" sz="72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и исторические произведения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XVII века сохраняли память о Смутном времени, воцарении Романовых и важных государственных переменах, соединяя запись фактов с представлением о смысле исторических событий.
</a:t>
            </a:r>
            <a:endParaRPr lang="en-US" sz="1044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нередко оценивали происходящее через религиозный взгляд: успехи государства объяснялись Божьей волей, а бедствия — испытанием, через которое проходит страна и народ.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исторических сочинениях усиливается внимание к правителям и их деяниям. Поэтому история показывается не только как перечень дат, но и как рассказ о власти и ответственности.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«Новый летописец» стал одним из заметных памятников века: в нём события излагаются последовательно, а история страны представлена как цепь важных царских решений и перемен.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текст показал, что автор может говорить о себе прямо, живо и эмоционально, а не только пересказывать священную историю.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первых ярких автобиографических произведений русской литературы.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«Житие протопопа Аввакума, им самим написанное»; литературоведческая традиция
</a:t>
            </a:r>
            <a:endParaRPr lang="en-US" sz="4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повести и интерес к человеку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повести XVII века рассказывают не о князьях и сражениях, а о судьбе обычного человека. Герой сталкивается с ошибкой, соблазном и последствиями собственных поступков, поэтому сюжет становится близким к повседневной жизни и понятным школьнику.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перед выбором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произведениях важную роль играют трудности, переживания и внутренний разговор героя с самим собой. Читатель видит, как человек теряет путь, а затем пытается осмыслить случившееся и найти верное решение через раскаяние и нравственный выбор.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и раскаяние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277410"/>
            <a:ext cx="4775700" cy="285407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показывают, как литература века соединяла старые традиции с новыми темами и более живой авторской речью.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века — переход от летописного и церковного письма к произведениям, где заметнее автор, герой и воспитательная цель.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памятники литературы XVII века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61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русской литературы XVII века; школьные и литературоведческие издания
</a:t>
            </a:r>
            <a:endParaRPr lang="en-US" sz="86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Полоцкого помогали распространять новые литературные формы и показывали, что книга может не только наставлять, но и учить через сцену, рифму и занимательный сюжет.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Симеон Полоцкий и новая книжность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его творчества характерно силлабическое стихосложение, то есть особая система построения стихов по числу слогов. Это делало русскую поэзию более упорядоченной и приближало её к европейским образцам.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Симеон Полоцкий вошёл в историю как один из самых образованных писателей своего времени. Он писал стихи, поучения и пьесы, соединяя книжную учёность с задачами школы и придворной культуры.
</a:t>
            </a:r>
            <a:endParaRPr lang="en-US" sz="111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литературный сдвиг: от традиционных церковных текстов к более разнообразным и светским формам.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XVII века литература становится ближе к живой речи, личному опыту и повседневным сюжетам.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литература века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русской литературы XVII века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литература XVII века постепенно отходила от привычных древнерусских форм и обращалась к человеку, его речи и личному опыту.
</a:t>
            </a:r>
            <a:endParaRPr lang="en-US" sz="892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древнерусской традиции к новым жанрам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книгопечатание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Книгопечатание помогало распространять богослужебные и учебные тексты, делая книгу доступнее для школ, духовенства и образованных читателей в городах.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распространения печатной книги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открылась первое высшее учебное заведение России. Здесь преподавали языки, богословие и другие дисциплины, необходимые для более широкого образования.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1687 — Славяно-греко-латинская академия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образования и расширение круга читателей создали основу для культурных реформ начала XVIII века и для преобразований, связанных с Петром I.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 века — подготовка перемен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26575"/>
            <a:ext cx="218400" cy="24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26575"/>
            <a:ext cx="218400" cy="24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22750"/>
            <a:ext cx="218400" cy="249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22750"/>
            <a:ext cx="218400" cy="2496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XVII века для русской культуры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завершил восстановление страны после Смуты и усилил роль центральной власти. Это изменило и жизнь общества, и круг тем, которые попадали в письменные памятники.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Церковный раскол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Никона разделила верующих и сделала религиозные споры одной из главных тем времени. В литературе появились тексты, где слышен голос спорящего человека.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жанры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летописями и житиями развиваются бытовая повесть, школьная драма и стихотворство. Литература становится разнообразнее и ближе к реальной жизни.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всё чаще показывают характер героя, его чувства, ошибки и внутреннюю борьбу. Именно этот поворот к человеку стал особенно важным для будущей русской литературы.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0100" y="554440"/>
            <a:ext cx="3767100" cy="37376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6450" y="1258750"/>
            <a:ext cx="44874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век перемен и новых путей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 стал временем, когда Россия выходила из потрясений, укрепляла государство и одновременно открывала новые культурные горизонты. Литература этого века начала говорить о человеке живее и смелее.
</a:t>
            </a:r>
            <a:endParaRPr lang="en-US" sz="2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2026-05-22T20:24:17Z</dcterms:created>
  <dcterms:modified xsi:type="dcterms:W3CDTF">2026-05-22T20:24:17Z</dcterms:modified>
</cp:coreProperties>
</file>