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и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общий дом. Мы узнаем, как человек пользуется природой и бережёт её.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живут более 8 миллиардов людей. Всем нужны вода, воздух, пища и энергия. Более 70% поверхности планеты — вода, но она в основном солёная. Человек влияет на леса, реки, почвы и качество воздуха.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человеку важно знать природу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природа Земли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твёрдая оболочка Земли: камни, горы, дно океанов. На ней формируются рельеф и почвы, а значит, именно она поддерживает многие растения и места обитания животных.
</a:t>
            </a:r>
            <a:endParaRPr lang="en-US" sz="1768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все воды планеты: океаны, моря, реки, озёра и подземные воды. Вода испаряется, возвращается дождём и обеспечивает живые организмы влагой.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Земли. Она защищает нас от части вредных излучений и помогает сохранять подходящие условия температуры, а воздух нужен для дыхания людей и животных.
</a:t>
            </a:r>
            <a:endParaRPr lang="en-US" sz="1705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всё живое: растения, животные, грибы и микроорганизмы. Живые организмы связаны между собой и зависят от почвы, воды и воздуха, которые меняются вместе с ними.
</a:t>
            </a:r>
            <a:endParaRPr lang="en-US" sz="17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может жить без природных условий: ему нужен чистый воздух, питьевая вода, продукты питания и тепло. Поэтому человек живёт там, где есть подходящие реки, почвы и климат.
</a:t>
            </a:r>
            <a:endParaRPr lang="en-US" sz="1469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ресурсы для жизни и быта. Но человек способен сохранять их — экономить воду, поддерживать зелёные насаждения. И он же может ухудшать состояние лесов, рек и воздуха.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развиваются города и производство, тем выше общий спрос на ресурсы. Особенно важно помнить, что леса и почвы восстанавливаются медленно.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рост потребления сильнее всего затрагивает ресурсы, которые природа обновляет долго, поэтому требуются бережные привычки.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учебной темы (без привязки к точным статистическим значениям), 12.05.2026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используют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44920"/>
            <a:ext cx="3848986" cy="22584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различаются по тому, как быстро они возобновляются и насколько критичны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одни ресурсы частично возобновляются быстрее, другие требуют особенно осторожного использования и защиты.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естествознанию, обобщение по теме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их значение для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очищают воздух: деревья задерживают пыль и выделяют кислород. Кроме того, они дают тень в жару и удерживают влагу в почве, поэтому уменьшаются засухи и эрозия.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помогают выращивать хлеб, овощи и фрукты. В рыхлой, плодородной почве растения получают воду и питательные вещества, а урожай напрямую зависит от состояния верхнего слоя.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моря дают людям воду и служат домом множеству организмов. Насекомые опыляют растения: когда их становится меньше, снижается количество плодов и ягод.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людям жить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 и способы уменьшить вред (логическая схема урока)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деятельность человека влияет на природу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приводит к тому, что на месте лесов, лугов и болот появляются дороги, дома и заводы. Землю покрывают асфальтом, и природным растениям и животным становится сложнее находить места для жизни.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две важные проблемы: становится меньше зелёных зон, а летом города сильнее нагреваются. Кроме того, животным труднее мигрировать между подходящими территориями, потому что пути перекрыты застройкой.
</a:t>
            </a:r>
            <a:endParaRPr lang="en-US" sz="1398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меняют природные территории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 могут попадать в пищевые цепи: от растений к животным и человеку. Поэтому страдают не только водоёмы и почвы, но и здоровье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обычно имеет загрязнение воздуха от транспорта и заводов. Однако вред распространяется и через воду и почву, действуя вместе.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для учебной темы (без привязки к точным статистическим данным), 12.05.2026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загрязнения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сжигании угля, нефти и газа в атмосферу попадает больше углекислого газа. Этот газ задерживает тепло, поэтому парниковый эффект становится сильнее, чем в природе без вмешательства человека.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повышается средняя температура на планете. Изменяются погодные условия: чаще бывают периоды экстремальной жары, а также затяжные засухи, когда воды не хватает растениям и людям.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не только в сторону «более жарко». Усиливаются контрасты: нередко происходят сильные дожди и ливни, а в холодных регионах ускоряется таяние льдов и снегов.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влияют на живые организмы. Растения растут в другие сроки, животным сложнее находить корм и места обитания, а некоторым видам приходится мигрировать или исчезать.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деятельность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62" y="2728778"/>
            <a:ext cx="27430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проблемы связаны с причинами деятельности человека и какими последствиями они отражаются на природе и 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не существуют по отдельности: вырубка лесов и выбросы усиливают климат, климат меняет воду и места обитания, а отходы загрязняют цепочки питания.
</a:t>
            </a:r>
            <a:endParaRPr lang="en-US" sz="117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(конспект)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экологические проблемы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богатство природы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это разнообразие растений, животных, грибов и микроорганизмов на Земле. Когда видов много, экосистемы лучше «переносят» изменения и быстрее восстанавливаются после трудных периодов.
</a:t>
            </a:r>
            <a:endParaRPr lang="en-US" sz="1296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набор видов, тем устойчивее природа к засухам, пожарам и другим колебаниям. Разные организмы используют ресурсы по-своему и поэтому помогают друг другу поддерживать равновесие.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вид, могут нарушиться пищевые цепи и работа экосистем. Часто страдает опыление растений и распространение семян, а затем меняются условия для многих других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начинается с почвы 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буханка хлеба появляется не сама по себе: для неё нужны плодородная почва, регулярный полив и солнечное тепло. Растения впитывают воду и питательные вещества, а затем человек превращает урожай в еду.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материал для дома и бумаги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делают мебель и детали зданий, а из целлюлозы получают бумагу для тетрадей и учебников. Лес работает как природный «помощник»: удерживает влагу, смягчает климат и помогает почве не разрушаться.
</a:t>
            </a:r>
            <a:endParaRPr lang="en-US" sz="108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лекарства — тоже от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не только для питья, но и для производства и ухода. Полезные ископаемые и солнечная энергия помогают получать электричество и тепло, а растения используют как сырьё для лекарств и средств ухода.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в 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школьные практики, которые помогают сократить отходы и сохранить природные территории.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вред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дают меры, которые одновременно уменьшают отходы и сохраняют природные территории, потому что они поддерживают местообитания и уменьшают загрязнение.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территории, переработка и посадка лесов усиливают друг друга: меньше вредных отходов и больше устойчивых экосистем, поэтому восстановление природы идёт быстрее.
</a:t>
            </a:r>
            <a:endParaRPr lang="en-US" sz="1364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(качественное сравнение)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природу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 заказники охраняют редкие виды растений и животных, а также важные природные ландшафты. Здесь стараются сохранить природу почти в первозданном виде.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известны Байкальский и Кроноцкий заповедники. Среди национальных парков — «Лосиный Остров» и «Куршская коса», где бережно относятся к уникальным экосистемам.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территориях ограничивают или регулируют хозяйственную деятельность, чтобы не разрушать места обитания. Это помогает животным находить корм и безопасные условия размножения.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нужна не только «сейчас», но и будущим поколениям. Заповедные зоны служат природными «эталонами», позволяя изучать, как работает живая система.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территории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712849"/>
            <a:ext cx="3848986" cy="27225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ситуации с правильными действиями и объясняет, какую пользу они приносят природе и людям в повседневности.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действия уменьшают вред: меньше мусора и загрязнений, экономнее расход воды и энергии, а зелёные зоны лучше сохраняются.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из учебного материала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93353"/>
            <a:ext cx="435968" cy="348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197" y="1943101"/>
            <a:ext cx="393119" cy="4492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1998" y="1943101"/>
            <a:ext cx="393119" cy="44927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природы зависит от людей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школы могут менять 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принимают не только государство, но и школы, и жители городов. Транспорт, бытовые привычки и организация отходов влияют на леса, реки, климат и разнообразие живых существ.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защищаем или теряем места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вырубают леса или загрязняют воду и воздух, природе становится сложнее восстанавливаться. Решения по территории напрямую влияют на животных, растения и целые экосистемы.
</a:t>
            </a:r>
            <a:endParaRPr lang="en-US" sz="1786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— это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понимает связь между поступками и природой, он выбирает более бережные решения. Так знания превращаются в конкретные действия каждый день.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и человек — 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и человек связаны водой, воздухом, почвами, растениями, животными и ресурсами. Сохраняя леса, чистую воду, плодородие и здоровый воздух, мы защищаем жизнь сегодня и завтра.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2026-05-12T23:23:24Z</dcterms:created>
  <dcterms:modified xsi:type="dcterms:W3CDTF">2026-05-12T23:23:24Z</dcterms:modified>
</cp:coreProperties>
</file>