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— источник гормонов, управляющих жизненными процессами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эндокринной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эндокринных желез начались в XIX веке и раскрыли их роль в обмене веществ и росте. В подростковом возрасте эти органы важны для гармоничного развития и адаптации к возрастным изменениям.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небольшой орган у основания мозга, весом около 0,5 г. Он регулирует многие функции организма, направляя работу других желез внутренней секреции.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эндокринной системы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Вырабатывает тропные гормоны: соматотропин, тиреотропный, адренокортикотропный и гонадотропные. Нарушения гипофиза приводят к проблемам роста и полового созревания.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гормоны и как они влияют на организм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биологически активные вещества, создаваемые железами и воздействующие на органы-мишени. Они регулируют жизненно важные процессы, смешиваясь с кровью и действуя даже в минимальных количествах.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 посредники в организме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сахара в крови, тироксин помогает обмену веществ, адреналин активизирует реакции на стресс. Каждый гормон воздействует на определённые органы, поддерживая баланс в организме.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гормонов и их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восприятия сигналов гипоталамусом до ответа органов-мишеней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гормонов в организме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858168"/>
            <a:ext cx="4775700" cy="16925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выделения секретов и примеров желез внутренней и внешней секреции.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в кровь, внешние — секреты наружу. Поджелудочная — железа смешанной секреции.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внутренней и внешней секреции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данных по анатомии и физиологии желез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основных желез внутренней секреции
</a:t>
            </a:r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и шея
</a:t>
            </a:r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находится у основания мозга, щитовидная расположена спереди шеи. Эти железы регулируют множество функций организма с центральных позиций.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и грудная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находятся над почками, поджелудочная за желудком, половые железы в тазовой области. Тимус расположен в грудной клетке, а эпифиз — в мозге.
</a:t>
            </a:r>
            <a:endParaRPr lang="en-US" sz="2458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находится в промежуточном мозге и связывает нервную систему с эндокринной. Он контролирует выделение релизинг-гормонов, которые регулируют деятельность гипофиза, обеспечивая баланс в организме.
</a:t>
            </a:r>
            <a:endParaRPr lang="en-US" sz="563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нервной и эндокринной систем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управляет температурой тела, чувством жажды, аппетитом и циклом сна. Его работа помогает организму адаптироваться к изменениям окружающей среды и поддерживать стабильность внутреннего состояния.
</a:t>
            </a:r>
            <a:endParaRPr lang="en-US" sz="555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важнейших функций организма
</a:t>
            </a:r>
            <a:endParaRPr lang="en-US" sz="1382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гипоталамуса в поддержании гомеостаза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щитовидной регулируют обмен белков, жиров и углеводов. В подростковом возрасте они важны для психического и физического развития, а также поддерживают терморегуляцию организма.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состоит из двух долей, соединённых перешейком, расположена спереди шеи. Она вырабатывает тироксин и трийодтиронин, влияющие на обмен веществ и скорость роста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функции щитовидной железы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щитовидной железы и типичные заболевания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контролирует обмен веществ с помощью гормонов тироксина и трийодтиронина, обеспечивая энергобаланс и развитие организма.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возникает при недостатке гормонов и вызывает усталость, замедление роста и сухость кожи, что часто влияет на подростков.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Гипертиреоз связан с избытком гормонов, проявляется раздражительностью, быстрой утомляемостью и учащённым сердцебиением.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— эндемический зоб и болезнь Грейвса, связанные с нарушением функции щитовидной железы.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 располагаются на задней поверхности щитовидной железы и представляют собой небольшие органы около 5 мм в диаметре, отвечающие за регуляцию минерального обмена.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работы паращитовидных желез возникают симптомы, такие как мышечные судороги, снижение прочности костей и образование камней в почках вследствие неправильного обмена минералов.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этих желез — выработка паратгормона, который регулирует уровень кальция и фосфора в крови, поддерживая их баланс для нормального функционирования мышц и костей.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железы: роль в организме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выполняет важную двойную функцию — выработка пищеварительных ферментов и гормонов. Инсулин снижает уровень глюкозы в крови, способствуя её усвоению клетками.
</a:t>
            </a:r>
            <a:endParaRPr lang="en-US" sz="1248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поджелудочной железы и их значение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 — повышает уровень сахара в крови, обеспечивая энергию. Недостаток инсулина у подростков приводит к диабету 1 типа, требующему постоянного медицинского контроля.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стрессовые реакции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состоят из коркового и мозгового вещества. Корковый слой выделяет кортизол и альдостерон, которые регулируют водно-солевой баланс и помогают организму справляться со стрессом.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производит адреналин и норадреналин, стимулируя сердцебиение и подготавливая организм к быстрому реагированию на опасность — так называемая реакция «бей или беги».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 их гормоны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яичники вырабатывают эстрогены и прогестерон, которые способствуют развитию грудных желёз и началу менструального цикла. Эти гормоны играют ключевую роль в подготовке организма к взрослой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 женское половое созревание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семенники отвечают за выработку тестостерона, который формирует более глубокий голос, рост волос на теле и развитие мышечной массы. Этот гормон влияет на активное половое созревание.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Семенники и мужские половые признаки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Вилочковая железа или тимус находится в верхней части грудной клетки, достигая максимального размера у детей. Она вырабатывает тимозин, способствующий развитию иммунитета.
</a:t>
            </a:r>
            <a:endParaRPr lang="en-US" sz="1292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Вилочковая железа и поддержка иммунитета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Тимозин помогает созревать Т-лимфоцитам — клеткам иммунной системы, которые защищают организм от вирусов и бактерий, особенно важны в подростковом возрасте для поддержания здоровья.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количество мелатонина может привести к нарушению сна — бессоннице или чрезмерной усталости, особенно при сезонных изменениях длины дня и ночи в подростковом возрасте.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Эпифиз расположен в мозге и вырабатывает мелатонин, который регулирует циклы сна и бодрствования, помогая организму адаптироваться к суточным ритмам. Этот процесс важен для подростков.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Эпифиз и регуляция сна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и взаимодействие эндокринных желез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желез внутренней секреции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желез внутренней секреции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инсулина в организме приводит к развитию сахарного диабета, что требует регулярного контроля и лечения для поддержания нормального уровня сахара в крови.
</a:t>
            </a:r>
            <a:endParaRPr lang="en-US" sz="149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 возникает при дефиците кортизола из надпочечников, вызывая слабость, потерю веса и нарушения обмена веществ, которые существенно влияют на общее самочувствие.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Гипотиреоз, связанный с недостатком тироксина, проявляется усталостью, замедлением роста и ухудшением состояния кожи, часто вызван дефицитом йода при неблагоприятных условиях.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работы желез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11425" y="1414025"/>
            <a:ext cx="36432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заболеваний важно соблюдать сбалансированное питание, включающее йод, кальций, витамины D и E. Также рекомендуются регулярные физические нагрузки и закаливание для укрепления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89375" y="1414025"/>
            <a:ext cx="3643200" cy="12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стрессов и своевременное обращение к врачу при первых симптомах способствуют ранней диагностике. При наследственных заболеваниях необходим постоянный медицинский контроль и специализированное лечение.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желез внутренней секреции для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играют важную роль в формировании организма, регулируя рост и обмен веществ. Своевременное обнаружение и профилактика нарушений помогают сохранить здоровье и обеспечить гармоничное развитие.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2026-05-09T13:08:03Z</dcterms:created>
  <dcterms:modified xsi:type="dcterms:W3CDTF">2026-05-09T13:08:03Z</dcterms:modified>
</cp:coreProperties>
</file>