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жизнь в мезозойскую и кайнозойскую эры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 за 250 млн лет: динозавры, млекопитающие и формирование человека.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эволюции и изменение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и кайнозой охватывают смену эпох, формирование континентов, климата и массовые вымирания, которые изменили мир живых организмов навсегда.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Мезозой: эпоха динозавров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появились в триасовом периоде и быстро заняли разнообразные экологические ниши, от мелких хищников до крупных травоядных.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более чем 150 миллионов лет динозавры доминировали в наземных экосистемах, формируя основу мезозойской биосферы.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юрском и меловом периодах их разнообразие и численность достигли максимума, включая таких известных представителей как тираннозавры и трицератопсы.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мезозоя: господство голосеменных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растительного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мезозое преобладали хвойные, гинкго, саговники и папоротники, устойчивые к климатическим изменениям и образовавшие основу лесных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цветковых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позднем меловом периоде появились цветковые растения, стремительно распространившиеся, что изменило структуру растительных сообществ.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мезозоя: триас, юра, мел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Хронологический обзор ключевых событий мезозоя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80627"/>
            <a:ext cx="10121400" cy="3971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животных мезозоя по периодам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животных по триасу, юре и мелу, их экологические роли и особенности.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экосистемные ниши животных значительно выросли к юрскому и мелу; массовое вымирание в конце мела изменило биоту.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Paleobiology Database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птиц: археоптерикс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жил около 150 млн лет назад и сочетал черты динозавров и птиц, имея перья, зубы и длинный хвост, что указывает на его переходное положение в эволюции.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животное демонстрирует ранние приспособления к полёту и служит ключевым звеном в понимании возникновения современных птиц.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Ихтиозавры: морские хищники с формой дельфина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Ихтиозавры были быстрыми плавающими рептилиями, похожими внешне на современных дельфинов. Они доминировали в океанах, используя острые зубы для ловли рыбы и кальмаров.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Плезиозавры с длинными шеями и мощными лапами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Плезиозавры имели длинные шеи и четыре ластообразных конечности, что позволяло им ловко маневрировать в воде и охотиться на морских обитателей.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Мозазавры — грозные хищники позднего мела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Мозазавры достигали до 15 метров в длину, были верховными хищниками морских экосистем, обладая сильными челюстями и острыми зубами.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жизнь мезозоя: ихтиозавры и плезиозавры
</a:t>
            </a:r>
            <a:endParaRPr lang="en-US" sz="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66 млн лет назад сочетание катастрофических событий вызвало массовое исчезновение половины всех видов на Земле.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астероида, вулканизм и климатические изменения привели к резкому сокращению биоразнообразия, стерев динозавров с лица планеты.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в конце мела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исследования, 2023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03419"/>
            <a:ext cx="753300" cy="66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Кайнозойская эра: время млекопитающих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Копытные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Лошади, носороги и другие копытные расширили ареалы, заняв открытые ландшафты и освоив новые пищевые ресурсы.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Саблезубые тигры и другие крупные хищники развивали навыки охоты и социального поведения для выживания.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млекопитающие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киты и тюлени освоили морские экосистемы, став ключевыми морскими хищниками.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Древесные виды приматов начали развивать сложные социальные структуры и основные предпосылки для появления человека.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522378"/>
            <a:ext cx="10121400" cy="485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млекопитающих кайнозоя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эволюцию млекопитающих в кайнозое: размеры, типы среды обитания и особенности питания, показывая увеличение разнообразия и адаптаций на протяжении разных периодов.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 постепенное увеличение размеров и специализации млекопитающих по средам обитания, что отражает их успешную адаптацию и роль в современных экосистемах.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палеонтологических исследованиях и сводках палеобиологических баз данных.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эпохи и их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кайнозоя происходило несколько ледниковых периодов, которые значительно изменили климат, приводя к сокращению ареалов многих животных и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вызвали миграции видов и появление специализированных биомов, таких как тундра и тайга, а также способствовали вымиранию крупных млекопитающих, включая мамонтов.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человекообразных обезьян
</a:t>
            </a:r>
            <a:endParaRPr lang="en-US" sz="4834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25–20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человекообразные обезьяны, обитая в тропиках Африки и Евразии, начальный этап эволюции приматов с родом проконзул.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10–5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разнообразных видов человекообразных, подготавливающих почву для появления ранних предков человека.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15 млн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дриопитеки, дающие начало большому разнообразию приматов и будущих гоминид, с улучшенной адаптацией к различным средам.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03661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существовали 4–2 миллиона лет назад, преимущественно в Восточной и Южной Африке. Они передвигались преимущественно на двух ногах, что указывает на важный эволюционный шаг.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6075700"/>
            <a:ext cx="71346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этих существ был сравнительно небольшим, но они уже изготавливали простые орудия труда, что стало важным этапом к предкам рода Homo.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ранние предки человека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сопровождалось развитием интеллекта, сложным общением и специализированными орудиями труда.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чёткую тенденцию увеличения мозгового объёма, подчёркивая связь между морфологией и когнитивными способностями.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головного мозга у приматов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исследования, данные 2023 года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современных млекопитающих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— успешные адаптации
</a:t>
            </a:r>
            <a:pPr algn="l" indent="0" marL="0">
              <a:lnSpc>
                <a:spcPct val="90000"/>
              </a:lnSpc>
              <a:buNone/>
            </a:pPr>
            <a:r>
              <a:rPr lang="en-US" sz="1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 развились в многочисленные виды, освоив разнообразные экосистемы. Их высокая плодовитость и приспособляемость сделали их одними из самых распространённых млекопитающих.
</a:t>
            </a:r>
            <a:endParaRPr lang="en-US" sz="1865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их роль в экосистемах
</a:t>
            </a:r>
            <a:pPr algn="l" indent="0" marL="0">
              <a:lnSpc>
                <a:spcPct val="9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стал эпохой формирования крупных хищников, включая саблезубых тигров и современных представителей. Они регулировали популяции и поддерживали баланс.
</a:t>
            </a:r>
            <a:endParaRPr lang="en-US" sz="202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Китоподобные — переход к водной среде
</a:t>
            </a:r>
            <a:pPr algn="l" indent="0" marL="0">
              <a:lnSpc>
                <a:spcPct val="90000"/>
              </a:lnSpc>
              <a:buNone/>
            </a:pPr>
            <a:r>
              <a:rPr lang="en-US" sz="1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китообразных показала переход млекопитающих к водной среде, развитие специализированных органов и социальных структур для жизни в океанах.
</a:t>
            </a:r>
            <a:endParaRPr lang="en-US" sz="1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современных экосистем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Кайнозойские леса стали основной средой для многих видов, обеспечивая пищу и убежище, что стимулировало разнообразие растений и животных.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полупустыни возникли в результате климатических изменений, адаптируя виды к условиям засушливости и температурных колебаний.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саванны сформировались как открытые экосистемы, где развивались копытные и хищники, приспособленные к жизни на больших пространствах.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климата, растительности и животных привела к созданию устойчивых экосистем с высокой биологической продуктивностью и разнообразием.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52935" y="3184288"/>
            <a:ext cx="5492700" cy="49831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77475" y="419100"/>
            <a:ext cx="14262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птиц в кайнозое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145180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категории птиц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кайнозоя птицы развились в многочисленные группы: воробьиные, хищные и многие другие отряды заняли разные экологические ниши.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863750" y="3589775"/>
            <a:ext cx="45120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различным средам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полёта и питания способствовали успешной адаптации к сухопутным и водным средам, обеспечив обширное распространение по континентам.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биоразнообразие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Homo sapiens около 200 тысяч лет назад ускорились темпы исчезновения многих видов из-за охоты и изменения среды обитания.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активно изменяет биосферу через земледелие, урбанизацию и промышленность, что приводит к сокращению природных экосистем.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животных и интродукция технологий создали новые экологические условия, влияющие на естественные цепи питания.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мезозоя и кайнозоя в истории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 мезозой и кайнозой сформировала современное биологическое разнообразие и заложила основы для появления человека, объясняя важные процессы в истории Земли.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2026-05-09T07:39:07Z</dcterms:created>
  <dcterms:modified xsi:type="dcterms:W3CDTF">2026-05-09T07:39:07Z</dcterms:modified>
</cp:coreProperties>
</file>