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a Person: Life and Biography in English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рассказывать о человеке кратко, ясно и по-английски.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о человеке помогает знакомиться, отвечать устно, делать проекты и писать короткие биографии. На уроке важны простые фразы, понятный порядок мыслей и словарь по теме people and biography.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 человеке на английском языке
</a:t>
            </a:r>
            <a:endParaRPr lang="en-US" sz="2386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рассказа называют имя, возраст и национальность. Такие сведения сразу задают тему и помогают слушателю понять, о ком идёт речь, без лишних деталей.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указать место рождения, город или страну, а также где человек живёт сейчас. Эти факты делают рассказ более точным и связным, особенно в короткой биографии.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обычно говорят о семье, школе и учёбе. Для 6 класса достаточно 1–2 простых предложений, чтобы показать, где человек учится и с кем живёт.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основных фактов можно добавить хобби, любимые занятия и то, что человек умеет делать хорошо. Это делает рассказ живым и более личным.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биографии особенно ценны дата рождения, место учёбы и несколько главных событий или достижений. Именно они помогают отличить обычный рассказ от настоящего биографического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рассказ о человеке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устного ответа из 6–8 предложений помогает не пропустить главное.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внешности: слова и пример изображения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телосложение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впечатления часто используют слова tall, short и slim. Они помогают быстро и просто описать человека, не перегружая рассказ сложными деталями.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полезны выражения curly hair, straight hair, blue eyes и brown eyes. Такие слова легко соединяются с конструкцией He has… или She has… поэтому хорошо подходят для коротких текстов.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уточнить внешний вид, можно написать She wears glasses или He has a friendly smile. Небольшая деталь часто делает описание более точным и запоминающимся.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подходит для 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показывает лицо и основные признаки внешности: причёску, глаза, очки или улыбку. Подойдут портрет школьника, фото класса или изображение известного подростка.
</a:t>
            </a:r>
            <a:endParaRPr lang="en-US" sz="14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биографии и знакомства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«Biography» и «Getting to know you»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готовые фразы и увидеть, как они используются в речи.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связаны с личной информацией и датами, поэтому их удобно использовать в коротком рассказе о себе или другом человеке.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в теме «Biography»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полезными оказываются базовые группы слов: личные данные, школа и хобби; они дают основную информацию без лишней сложности.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«People and biography», 6 класс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краткого рассказа особенно важны слова о человеке, его школе и повседневных занятиях. Именно они чаще всего появляются в устных ответах и мини-биографиях.
</a:t>
            </a:r>
            <a:endParaRPr lang="en-US" sz="140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 и окружение человека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home и hometown помогают связать человека с местом, где он живёт или вырос. Это делает рассказ более понятным и показывает его окружение.
</a:t>
            </a:r>
            <a:endParaRPr lang="en-US" sz="150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pPr algn="ctr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биографии часто называют mother, father, sister, brother и grandparents. Такие слова дают первое представление о семье и позволяют составить простое, точное описание.
</a:t>
            </a:r>
            <a:endParaRPr lang="en-US" sz="149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конструкции He lives with his family и She has one sister. Они звучат естественно и хорошо подходят для коротких устных ответов.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детством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семье и доме помогает понять, где человек рос и кто его окружал. В биографии это часто становится основой для следующего рассказа о школе и интересах.
</a:t>
            </a:r>
            <a:endParaRPr lang="en-US" sz="139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учеба и любимые предметы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нужны слова student, class, lesson, subject и timetable. Они помогают точно сказать, где учится человек, как проходят его будни и какие уроки у него есть.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фразы His favourite subject is English или She likes Maths. Такие предложения просты для запоминания и сразу показывают личные предпочтения ученика.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She studies in Grade 6 или They have English on Monday. Эти конструкции описывают не только класс, но и регулярную школьную жизнь.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биографии школьника полезно упомянуть олимпиады, конкурсы, кружки и проекты. Даже одно такое достижение делает рассказ более интересным и показывает активность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хобби как часть биографии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любит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помогают показать характер и образ жизни. Для этого подходят слова reading, drawing, dancing, singing и football, потому что они легко связываются с повседневными занятиями.
</a:t>
            </a:r>
            <a:endParaRPr lang="en-US" sz="1484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фразы In his free time he likes… и She enjoys… Они позволяют естественно перейти от школьных фактов к личным интересам человека.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и 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хорошо играет в chess, swims или travels, это тоже стоит упомянуть. Такие детали показывают, что он умеет делать и что ему действительно интересно.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рассказ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просто перечислять хобби, а добавить одно короткое уточнение: где, как часто или почему человек этим занимается. Тогда текст становится более личным и запоминающимся.
</a:t>
            </a:r>
            <a:endParaRPr lang="en-US" sz="14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человека: как его описывают по-английски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характера часто используют short adjectives: kind, friendly, smart, hardworking, honest, brave, active, polite, shy. Они помогают сказать, каким человек кажется в общении и в повседневной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Одних прилагательных недостаточно: лучше показать качество в поступке. Например, He helps his classmates, She works hard at school, They are friendly to everyone. Так описание становится убедительным и конкретным.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тексте можно соединять слово и пример: He is brave because he speaks in class, She is polite because she says thank you. Такие фразы легко запомнить и использовать в ответе.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одно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обычно содержит 2–3 черты характера, а не длинный список. Это помогает избежать повторов и показать человека живым: дома он один, в школе — другой, но всегда узнаваемый.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50" y="1230400"/>
            <a:ext cx="757295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рассказе о человеке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фактов, привычек и регулярных действий, поэтому он особенно важен в рассказах о человеке и его повседневной жизни.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темы Biography и Present Simple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одна и та же мысль меняется в утверждении, вопросе и отрицании. Такая модель помогает строить биографические предложения без ошибок.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текст о человеке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устного ответа и мини-биографии на 6–8 предложений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жизни: даты, возраст и события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и событий делает рассказ понятнее, особенно если рядом есть короткие подписи с возрастом и конкретным действием.
</a:t>
            </a:r>
            <a:endParaRPr lang="en-US" sz="153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хронологии для биографического рассказа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помогает увидеть не отдельные факты, а развитие человека: как одно событие приводит к другому и почему биография звучит связно.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человек как пример биографического рассказа
</a:t>
            </a:r>
            <a:endParaRPr lang="en-US" sz="2175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имя, страну и год рождения. Это помогает сразу понять, о каком человеке идёт речь, и задаёт основу для дальнейшего рассказа.
</a:t>
            </a:r>
            <a:endParaRPr lang="en-US" sz="1514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коротко сказать, чем человек увлекался в детстве и что помогло ему развить способности. Один яркий факт делает текст живее.
</a:t>
            </a:r>
            <a:endParaRPr lang="en-US" sz="1414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главную причину известности: победу, книгу, роль, открытие или спортивный результат. Именно этот факт обычно запоминается лучше всего.
</a:t>
            </a:r>
            <a:endParaRPr lang="en-US" sz="1353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добавляют один необычный или любопытный факт, который не перегружает текст, но делает биографию более личной и интересной для слушателя.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факт и оценку в биографии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отвечают на вопросы who, when, where и what. Это дата рождения, школа, профессия, награда или конкретное действие, поэтому они составляют основу биографического текста.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great, interesting, famous, talented помогают выразить отношение, но сами по себе не доказывают мысль. Лучше добавлять их только вместе с результатом, победой или известным достижением.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соединяет точные сведения и короткую оценку. Тогда текст звучит убедительно: сначала сообщение о событии, затем объяснение, почему оно важно или чем человек выделяется.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 для мини-интервью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набор вопросов для личного знакомства на английском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быстро собрать информацию для устного ответа или короткой биографии. Ответы должны быть короткими, точными и легко превращаться в связный текст.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мини-интервью даёт факты о человеке и сразу показывает, какие фразы можно использовать в рассказе о нём.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 биографии лучше всего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важны хобби, достижения и особые факты: именно они делают биографию живой и легко запоминаемой.
</a:t>
            </a:r>
            <a:endParaRPr lang="en-US" sz="153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значимости элементов биографии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яркими обычно становятся сведения, которые показывают человека в действии: спорт, творчество, школьные успехи и необычные детали из детства.
</a:t>
            </a:r>
            <a:endParaRPr lang="en-US" sz="143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рассказе о человеке на английском
</a:t>
            </a:r>
            <a:endParaRPr lang="en-US" sz="2283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 предложениях с возрастом, внешностью и профессией. Нельзя писать She 12 years old или He a student; нужны полные формы с am, is или are.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глагол в 3-м лице обычно получает окончание -s: He likes, She studies. Если его забыть, предложение звучит грамматически неправильно и сразу выдаёт ошибку.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he и she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должно совпадать с человеком, о котором идёт речь. Если сначала сказано about a girl, дальше нельзя случайно перейти на he, иначе смысл текста становится неясным.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Новичкам лучше писать коротко и по делу. Когда в одном предложении слишком много новых слов и деталей, труднее сохранить порядок, грамматику и понятность всего рассказа.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рассказе про человека и его биографию
</a:t>
            </a:r>
            <a:pPr algn="ctr" indent="0" marL="0">
              <a:lnSpc>
                <a:spcPct val="100000"/>
              </a:lnSpc>
              <a:buNone/>
            </a:pPr>
            <a:r>
              <a:rPr lang="en-US" sz="33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 получился удачным, нужно соединить факты, простые слова и логичный порядок. Тогда биография звучит ясно, интересно и помогает показать, чем человек запоминается.
</a:t>
            </a:r>
            <a:endParaRPr lang="en-US" sz="4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2026-05-30T16:12:16Z</dcterms:created>
  <dcterms:modified xsi:type="dcterms:W3CDTF">2026-05-30T16:12:16Z</dcterms:modified>
</cp:coreProperties>
</file>