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удерживается гравитацией и обеспечивает дыхание, погоду, защиту и сохранение тепла.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— воздушная оболочка, которая делает жизнь возможной
</a:t>
            </a:r>
            <a:endParaRPr lang="en-US" sz="22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атмосферы важна для урока географии в 5 классе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часть природы Земли. В ней рождаются облака, ветер, дождь, снег и грозы. Она влияет на здоровье и самочувствие, урожай и транспорт, поэтому помогает понимать окружающий мир и планировать дела.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у поверхности Земли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Земли воздух состоит в основном из азота (около 78%) и кислорода (около 21%). Эти газы задают «основную смесь», без которой невозможно существование большинства живых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почти 1% приходится на аргон, а углекислого газа — примерно 0,04%. Такие доли кажутся маленькими, но они влияют на химические процессы и климатические условия.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распределён неравномерно: его больше над тёплыми и влажными территориями, меньше над холодными и сухими. Поэтому в разных местах погода ощущается по-разному.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примеси газов важны. Они участвуют в образовании облаков, поддерживают тепловой режим планеты и помогают живым существам приспосабливаться к изменениям погоды.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 их главные особенности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основные слои атмосферы по высоте и ключевым признакам.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особенно важна тропосфера: именно в ней почти всё «повседневное» — воздух для дыхания, погода и большинство природных явлений.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(обобщённые значения высот для школьного уровня)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слой, где живут люди и образуется погода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«наш» воздух здесь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самый нижний слой атмосферы. В ней находится почти весь воздух, которым дышат живые организмы. Здесь больше всего водяного пара и пыли, поэтому чаще образуются облака, туман и осадки.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тропосфере так меняется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тропосфере обычно понижается с высотой примерно на 6,5 °C на каждый километр. Из-за этого при подъёме воздушные массы охлаждаются, а условия для облаков и осадков становятся более «выгодными».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в разных слоях атмосферы
</a:t>
            </a:r>
            <a:endParaRPr lang="en-US" sz="2353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слоями меняют направление изменения температуры, поэтому движения воздуха и облакообразование зависят от высоты.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разные слои нагреваются по-разному. Отсюда и различия в явлениях — от погоды до полярных сияний.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школьная схема распределения температуры по слоям; значения условные.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— защита Земли от опасных солнечных лучей
</a:t>
            </a:r>
            <a:endParaRPr lang="en-US" sz="2160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Преграда для ультрафиолета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примерно на высоте 15–35 км. Он задерживает большую часть вредного ультрафиолетового излучения, которое могло бы сильнее повреждать живые ткани.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ожогов и травм глаз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этой защиты у людей чаще возникали бы ожоги кожи и повреждения глаз. Поэтому озоновый слой можно считать важной «страховкой» для здоровья на планете.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щит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работает как природный щит: он уменьшает воздействие опасной радиации, помогая условиям для жизни оставаться более безопасными. Это особенно заметно при сильном солнце.
</a:t>
            </a:r>
            <a:endParaRPr lang="en-US" sz="10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защищает Землю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защитные функции: «сгорание» метеоров, задержка ультрафиолета и взаимодействие с солнечным ветром.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круговорот воды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Нагрев и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прогревает воду в реках, озёрах, морях и почве. Вода испаряется, превращаясь в водяной пар.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Подъём и 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поднимается выше и охлаждается. При охлаждении он начинает собираться в капли или кристаллы — так образуются облака.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Образование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выпадают осадки: дождь, снег или град. Это возвращает воду на поверхность Земли и продолжает круговорот.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Повторение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испарение — облака — осадки повторяется снова. Без атмосферы не было бы привычной влажности, облаков и регулярных осадков.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сохраняет тепло на Земле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атмосфера помогает Земле получать солнечный свет, а ночью удерживает часть тепла. Благодаря этому планета остывает не так резко, как могла бы без воздушной оболочки.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присутствуют водяной пар, углекислый газ и другие газы. Они участвуют в удержании тепла, поэтому температура остаётся более ровной и комфортной для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атмосферы не было, поверхность быстро нагревалась бы днём и сильно остывала ночью. Такая резкая смена температуры сделала бы жизнь гораздо сложнее.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атмосферы и их значение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газов немного, они заметно влияют на погоду и жизнь: углекислый газ — важный компонент для фотосинтеза, а водяной пар помогает образованию облаков и осадков.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объёма воздуха формируют азот и кислород: первый почти не участвует в горении, второй поддерживает дыхание. Остальные газы влияют на климат и природные процессы.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у поверхности Земли: учебные справочные материалы по географии (актуальная школьная оценка, без привязки к одной конкретной публикации), дата: 2026-05-12
</a:t>
            </a:r>
            <a:endParaRPr lang="en-US" sz="5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воздуха отражается на здоровье: истории с улиц и дворов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Дымка над городом и кашель по утрам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улицами часто видна серо-жёлтая дымка: в воздухе держатся мелкие частицы. Когда они попадают в лёгкие, появляется першение и кашель, становится труднее дышать. Люди замечают и снижение видимости вблизи домов и дорог.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у дороги: когда транспорт становится источником вреда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оживлённой магистрали выхлопные газы скапливаются особенно заметно в тёплые дни без ветра. Частицы из состава дыма легко проникают в дыхательные пути. От этого ухудшается самочувствие: появляется усталость, головной дискомфорт, труднее заниматься делами на улице.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сжигание мусора: воздух резко темнеет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лесных пожарах или сжигании мусора в воздух поднимается густой дым и сажа. Такой воздух быстро распространяется по округе и затягивает целые районы. У многих возникают резкие приступы кашля, слезятся глаза, а видимость падает почти до «сумерек».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воздуха и способы уменьшить вред
</a:t>
            </a:r>
            <a:endParaRPr lang="en-US" sz="225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основные загрязнители связаны с транспортом, промышленностью, огнём и пылью. Для каждого источника можно подобрать практичные меры уменьшения выбросов и частиц.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 «на источнике»: меньше топлива и дыма, эффективнее очистка выбросов, а также предотвращение пожаров и снижение пыли.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 экологии и охране атмосферного воздуха (без привязки к конкретному документу), дата: 2026-05-12
</a:t>
            </a:r>
            <a:endParaRPr lang="en-US" sz="5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почему воздух становится разреженным в горах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это сила, с которой воздух давит на поверхность Земли и на всё, что находится вокруг. Чем ближе к Земле, тем больше над нами столб воздуха.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в горы давление уменьшается: над человеком становится меньше воздуха. Поэтому в горах дышать труднее, особенно если организм не успел привыкнуть.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давления связаны с погодой: ветром, облаками и сменой атмосферных условий. Поэтому прогнозы часто опираются на наблюдения за давлением в течение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основная масса воздуха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слой, тем меньше плотность воздуха, поэтому большинство облаков и почти все погодные явления формируются ближе к поверхности.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убывание «воздушного столба» с высотой. Поэтому самолёты и погода работают в основном в нижней части атмосферы.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учебным представлениям о снижении плотности воздуха с высотой, 2026-05-12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помогает человеку каждый день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связывает свойства воздуха и слоёв атмосферы с практическими задачами: дыхание, погода, транспорт, связь и защита.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атмосферу и составляют прогноз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измеряют температуру воздуха, влажность, атмосферное давление, силу и направление ветра, а также количество осадков. Данные приходят регулярно и помогают отслеживать изменения погоды.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измерений и наблюдений прогнозисты заранее информируют о сильном ветре, ливнях, метелях, грозах и жаркой погоде. Это позволяет лучше подготовиться и снизить риски.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облачность, циклоны и грозовые облака с большой высоты. По изображениям и сигналам учёные понимают, как погода развивается, и уточняют прогнозы.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растения и жизнь на Земле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что берут растения из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газ, воду и солнечный свет для фотосинтеза. В результате они создают органические вещества, а также выделяют кислород в атмосферу. Так начинается «обмен» газами в 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состояние атмосферы влияет на урожай и пищу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лесов, полей и садов зависит от погодных условий и состава воздуха. Если атмосфера меняется, меняется и климат, а значит — урожайность. От этого в конечном счёте зависит питание людей и животных.
</a:t>
            </a:r>
            <a:endParaRPr lang="en-US" sz="10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атмосферу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 здоровья людей: он помогает легче дышать, снижает риск проблем с дыхательными путями и ухудшение самочувствия. Он также важен для животных и насекомых, которые зависят от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выбросов, экономия энергии и уменьшение лишнего сжигания топлива делают воздух чище. Практические меры вроде утепления зданий и перехода на более эффективные технологии уменьшают загрязнение без потери комфорта.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озеленение помогают связывать углекислый газ и поддерживать более благоприятные условия в городах. Важно и ограничивать пожары, потому что дым быстро ухудшает качество воздуха на большие расстояния.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 имеет границ: загрязнение ветром переносится между районами и странами. Поэтому забота об окружающем воздухе — общая задача для всех людей и организаций, а не только для одного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атмосфере Земли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Земли, без которой невозможны дыхание, погода и привычная температура. Нижние слои особенно важны для человека. Она защищает от космических опасностей и поддерживает жизнь, а значит, её сохранение — дело каждого.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2026-05-12T23:58:13Z</dcterms:created>
  <dcterms:modified xsi:type="dcterms:W3CDTF">2026-05-12T23:58:13Z</dcterms:modified>
</cp:coreProperties>
</file>