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«Севастопольские рассказы»: война, человек и правда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войну без прикрас — через Севастополь, людей и нравственный выбор.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возник из личного военного опыта Толстого и стал одним из первых реалистических изображений современной войны в русской литературе.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рождались «Севастопольские рассказы»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 в августе 1855 года»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рассказ завершает цикл картиной решающих боёв, утрат и вынужденного отступления защитников Севастополя.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 в декабре месяце»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рассказ знакомит с осаждённым городом и его будничной стойкостью: опасность уже стала частью повседневной жизни.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 в мае»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рассказе война обнажает ложный пафос, тщеславие и разрыв между красивыми словами и реальной человеческой ценой боя.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цикла и его движение к трагическому итогу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рассказов и ключевые этапы обороны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рассказа последовательно раскрывают ход обороны Севастополя и меняют угол зрения от наблюдения к трагическому итогу.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фиксирует три этапа обороны и превращает их в единое нравственно-историческое повествование.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произведения цикла Л. Н. Толстого «Севастопольские рассказы»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как город-крепость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где идёт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у Толстого не отделён от фронта: по одним и тем же улицам движутся жители, солдаты и раненые. Город живёт под огнём, но сохраняет видимость обыденной жизни, что усиливает драматизм происходящего.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Бастионы и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Укрепления, дым и разрушенные кварталы создают образ пространства, где каждое здание связано с обороной. Даже привычные городские детали читаются как следы борьбы, а не просто как фон исторического события.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пристани
</a:t>
            </a:r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берег придаёт Севастополю особую выразительность: здесь чувствуется и открытость миру, и уязвимость перед войной. Пейзаж становится частью военной реальности, а не только красивой декорацией.
</a:t>
            </a:r>
            <a:endParaRPr lang="en-US" sz="17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метод Льва Толстого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войну через точные бытовые и зрительные детали: грязь, усталость, ранения, короткие реплики и напряжённые лица. Благодаря этому событие воспринимается как подлинное, а не приукрашенное.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передаёт жесты, интонации и поведение людей в опасности. Именно эти наблюдения раскрывают характер человека лучше любых торжественных деклараций о подвиге или славе.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романтического тона делает текст особенно убедительным. Война у Толстого — это не эффектная сцена, а тяжёлая повседневность, в которой проявляются страх, долг и внутренняя стойкость.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цикле меняется взгляд на войну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смысла от личного наблюдения к нравственному и историческому выводу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53383"/>
            <a:ext cx="502200" cy="40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под угрозой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Севастополь показан живым и обыденным, хотя над ним постоянно висит опасность. Толстой подчёркивает, что война не отменяет повседневности, а лишь делает её хрупкой и напряжённой.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Будничное мужество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города не стремятся выглядеть героями. Их стойкость выражается в спокойствии, привычке к риску и умении сохранять достоинство в условиях постоянного обстрела.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фронта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пристани и укрепления сосуществуют в одном пространстве, поэтому мирная жизнь и война почти неразделимы. Именно это соседство делает картину особенно достоверной и сильной.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 в декабре месяце»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особенно убедительно звучит правда солдатской жизни. В ней ценятся выдержка, дисциплина и способность выполнять свой долг без позы и лишних слов.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рассказе особенно заметен разрыв между громкими словами и реальностью. Толстой показывает, как самолюбование и стремление казаться значительными становятся рядом с настоящей смертью и болью.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Офицерская среда изображена неоднозначно: рядом с людьми долга есть те, кто ищет внешнего блеска и признания. Автор ясно разоблачает карьеризм и ложный патриотический тон.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 в мае»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рассказ передаёт предельное напряжение обороны, когда исход боёв уже становится трагически очевидным. Севастополь показан как город, который платит за сопротивление огромной человеческой ценой.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бой за Малахов курган, где решается судьба обороны. Сражение изображено без героической маскировки: важны усталость, потери и ощущение надвигающегося конца.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 защитников остаётся важным, но теперь оно соединено с болью утрат и разрушений. Толстой заставляет увидеть в войне не торжество, а тяжёлое испытание человека и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Вынужденное отступление не отменяет значения обороны. Напротив, оно подчёркивает высокую цену сопротивления и делает финал рассказа особенно трагическим и исторически значимым.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 в августе 1855 года»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меняется не только тон повествования, но и масштаб авторского взгляда: от наблюдения к нравственному суду.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эмоционального напряжения совпадает с финалом обороны: чем ближе развязка, тем сильнее трагизм и нравственная острота.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«Севастопольские рассказы»; последовательность рассказов и их содержание (1855–1856).
</a:t>
            </a:r>
            <a:endParaRPr lang="en-US" sz="993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цикла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05367"/>
            <a:ext cx="428700" cy="38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офицеров и солдат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офицеров в цикле показана как люди долга: они сохраняют выдержку, профессиональную ответственность и уважение к подчинённым даже в условиях постоянной опасности.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и поза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офицеры стремятся к внешнему эффекту, говорят о подвиге и думают о впечатлении, поэтому Толстой вскрывает нравственную пустоту за красивыми словами.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стойкость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и матросы изображены как носители терпения и повседневного мужества: они выполняют тяжёлую работу, не ожидая славы и не говоря лишнего.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оценивает человека не по чину и происхождению, а по внутренней правде, способности к самообладанию и готовности разделить общую беду.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Госпиталь и тема страдания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Госпиталь у Толстого лишён героической приподнятости: здесь видны кровь, боль, перевязки и тяжёлые операции, а человеческая жизнь предстаёт предельно уязвимой и хрупкой.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будничной работы врачей особенно остро ощущается трагедия войны: страдание становится не исключением, а её закономерным и повседневным следствием.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средства выражения помогают Толстому передать правду войны и внутренний мир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приёмов подчинена одной задаче: показать войну без прикрас и раскрыть человека в предельной ситуации.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«Севастопольские рассказы»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Толстого в цикле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на коротких, точных фразах и живых диалогах, благодаря чему военная реальность звучит естественно и убедительно, без риторической напыщенности.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простотой формы скрыта глубокая мысль: каждое описание, реплика и пауза помогают читателю почувствовать моральный смысл происходящего.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часто сопоставляет внешне похожие явления, чтобы подчеркнуть нравственное различие между словами о славе и подлинным поведением людей на войне.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взаимосвязаны: через частные эпизоды Толстой постоянно возвращает читателя к вопросу о цене человеческой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правда войны; остальные мотивы раскрывают, как она испытывает совесть, стойкость и самооценку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«Севастопольские рассказы»; тематический анализ цикла.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мотивы цикла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«Севастопольских рассказов»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1855: публикация первых рассказов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сразу привлекли внимание читателей необычной для своего времени правдивостью и отсутствием привычной героической риторики.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1855–1856: признание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закрепил за Толстым репутацию сильного реалиста, способного соединять наблюдение, психологию и нравственный анализ.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«Севастопольских рассказов» стал важной основой для будущих эпических произведений Толстого, прежде всего для его исторического взгляда на войну.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романом «Война и мир»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«Севастопольских рассказах» уже проявляется интерес Толстого к тому, как война разрушает привычные представления о славе, порядке и человеческом контроле.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возникает важная для «Войны и мира» мысль: исторические события определяются не только решениями начальства, но и множеством случайностей и личных выборов.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помогает понять, как Толстой приходит к изображению истории через судьбы конкретных людей, а не через отвлечённые официальные формулы.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7" y="2531063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войну без мифов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отличать реальную цену войны от красивых слов о славе и победе, учит смотреть на исторические события критически и внимательно.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слово на правду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напоминает, что громкие лозунги не заменяют ответственности: важно соотносить сказанное с поступками, особенно когда речь идёт о долге и чести.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зрелость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развивает способность замечать чужую боль, уважать человеческую хрупкость и понимать, что нравственная сила проявляется в сострадании и стойкости.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цикл важен современному школьнику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«Севастопольские рассказы»: правда сильнее славы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убеждает: истинная высота человека видна не в громких словах, а в честном поступке, сострадании и мужестве перед лицом войны и утрат.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2026-05-23T11:02:10Z</dcterms:created>
  <dcterms:modified xsi:type="dcterms:W3CDTF">2026-05-23T11:02:10Z</dcterms:modified>
</cp:coreProperties>
</file>