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быстро меняет рельеф и жизнь людей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Поражающие факторы опасных геологических явлений и их последствия
</a:t>
            </a:r>
            <a:endParaRPr lang="en-US" sz="393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геологические явления опасны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внезапно, действуют с большой силой и затрагивают особенно уязвимые места: горы, склоны, берега и зоны разломов.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как поражающий фактор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землетрясении земная поверхность начинает колебаться, в грунте и стенах появляются трещины, а отдельные участки земли могут смещаться.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Разрушительность зависит не только от магнитуды, но и от глубины очага, прочности зданий и особенностей грунта в районе толчков.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и влажные породы усиливают колебания, поэтому на таких участках повреждения обычно сильнее и охватывают большую площадь.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поражающие факторы землетрясения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эффекты чаще всего усиливают общий ущерб в зоне землетрясения.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 потери обычно дают обрушения зданий; для побережий особенно опасно цунами.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учебному материалу о последствиях землетрясений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землетрясений для людей и города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может привести к гибели и травмам людей, разрушению домов, школ, мостов и дорог, а также к отключению воды, электричества и связи.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ущерб создают пожары, аварии на трубопроводах и завалы на улицах, из-за которых спасателям и жителям трудно быстро добраться до безопасного места.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оползень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переувлажнение и подмыв склона приводят к движению грунта вниз.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2869" y="3265225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масса грунта давит на здания и может деформировать или полностью разрушить дома, особенно если они стоят прямо на склоне.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Смятие построек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перекрывает трассы и размывает полотно дороги, из-за чего нарушается движение транспорта и затрудняется помощь пострадавшим.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дорог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Сошедший грунт способен перегородить русло, образовать временную плотину и вызвать подтопление территории выше и ниже по течению.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Перекрытие рек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линии электропередачи, железные дороги и сельские участки с рыхлыми породами, где смещение грунта происходит быстрее и шире.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инфраструктуре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оползни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геологических явлений и их последствий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основные явления, их поражающие факторы и типичные последствия для людей и инфраструктуры.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механизмы различаются, все явления опасны для людей, дорог, зданий и инженерных сетей.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учебному материалу о геологических опасностях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происходит, когда большие массы породы резко отделяются от склона и падают вниз. Такой процесс сопровождается сильным ударом камней и способен мгновенно перекрыть дорогу или ущелье.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Обвалы и осыпи в горах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Осыпь отличается тем, что состоит из более мелких обломков. Они постепенно скапливаются у подножия склона и делают его основание неустойчивым и опасным для движения людей.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обвалы и осыпи возникают там, где в трещины проникает вода. После замерзания и оттаивания порода разрушается быстрее и легче отделяется от массива.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такие процессы опасны для дорог, троп, зданий и линий связи. Даже небольшой обвал может надолго нарушить движение и создать угрозу для жителей и туристов.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ущелье превращается в поток
</a:t>
            </a:r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ливня в горном русле быстро поднимается мутная вода. Она захватывает ил, гальку и крупные камни, превращаясь в стремительный сель. Такой поток несётся по ущелью и сметает всё на пути, оставляя после себя завалы и разорванную дорогу.
</a:t>
            </a:r>
            <a:endParaRPr lang="en-US" sz="1716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сель меняет пейзаж за минуты
</a:t>
            </a:r>
            <a:pPr algn="l" indent="0" marL="0">
              <a:lnSpc>
                <a:spcPct val="90000"/>
              </a:lnSpc>
              <a:buNone/>
            </a:pPr>
            <a:r>
              <a:rPr lang="en-US" sz="17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слышен шум воды и камней, а затем поток заполняет русло почти до краёв. Он вырывает деревья, сносит мосты и может унести автомобиль или разрушить дом у подножия склона. После схода остаются грязь, каменные нагромождения и повреждённое русло.
</a:t>
            </a:r>
            <a:endParaRPr lang="en-US" sz="1758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Сели: грязекаменные потоки большой силы
</a:t>
            </a:r>
            <a:endParaRPr lang="en-US" sz="29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риск селя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районы горных ущелий, где вода быстро собирается в руслах и подхватывает рыхлый материал.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 таяние снега дают основной вклад, а рельеф и хозяйственная деятельность усиливают нестабильность склонов.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 по географии и ОБЖ; доли условные, для сравнения факторов.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Лавовые потоки движутся относительно медленно, но уничтожают всё на пути, перекрывают дороги и вызывают пожары, если достигают построек, лесов или сухой растительности.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пепел опасен не только для людей: он ухудшает видимость, засоряет механизмы, повреждает посевы и может делать воду непригодной для использования.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Пирокластические потоки и ядовитые газы особенно опасны из-за высокой температуры и скорости: они почти не оставляют времени на укрытие или эвакуацию.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Вулканизм: лава, пепел и газы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Поражающие факторы извержения вулкана по скорости и дальности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небольшой высоте вулкана пепел может переноситься ветром далеко от кратера и затрагивать большие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Пирокластический поток опаснее всего по скорости, а пепел — по масштабу распространения и числу затронутых районов.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вулканических опасностях; значения условные, для наглядного сравнения.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1343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2154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98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583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 провалы и просадки грунта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Растворение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постепенно растворяют известняк, гипс или соль, из-за чего в толще земли образуются пустоты, невидимые с поверхности.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перекрытие пустоты становится слишком тонким, грунт внезапно проседает или обрушивается, образуя опасную воронку.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инфраструктуре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 деформации повреждают дороги, фундаменты зданий и подземные коммуникации, особенно если нагрузка на грунт велика.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водотоков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Провалы меняют движение подземных и поверхностных вод, поэтому рядом могут появляться новые трещины, сырость и неустойчивые участки.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природного процесса к социальному ущербу
</a:t>
            </a:r>
            <a:endParaRPr lang="en-US" sz="2975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геологическая опасность превращается в разрушения и потери для людей и инфраструктуры.
</a:t>
            </a:r>
            <a:endParaRPr lang="en-US" sz="11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последствия возникают сразу: рушатся здания, появляются трещины, завалы и травмы, а в наиболее тяжёлых случаях — гибель людей и животных.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последствия проявляются позже: нарушается подача воды и электричества, останавливается транспорт, ухудшается связь и возрастает риск загрязнения окружающей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именно вторичные эффекты делают бедствие особенно тяжёлым, потому что они затрагивают всё население района и замедляют помощь пострадавшим.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и вторичные последствия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геологические явления меняют природу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оползней, обвалов и селей меняются русла ручьёв и рек, разрушается почвенный покров, а склоны становятся более оголёнными и менее устойчивыми к новым процессам.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луга могут быть частично уничтожены, а обнажённые породы быстрее разрушаются ветром и водой. Это создаёт условия для повторных обвалов и оползней.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по-разному развиваются опасные геологические явления и какие территории они затрагивают.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быстрые явления не всегда самые дальнобойные: локальные процессы могут быть не менее разрушительными, чем события большой площади.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 по географии и ОБЖ.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масштаб разных явлений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 и слабые строительные материалы делают последствия сильнее: даже умеренное землетрясение или просадка грунта могут повредить много зданий сразу.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на склонах, в поймах рек и в зонах разломов повышает риск, потому что опасное явление воздействует прямо на людей и инфраструктуру.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риска, наблюдение за грунтами и укрепление склонов помогают заранее заметить угрозу и снизить возможный ущерб для населённых пунктов.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нарушение природного покрова ослабляют почву, поэтому оползни, обвалы и сели возникают легче и распространяются быстрее.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увеличивает ущерб от геологических опасностей
</a:t>
            </a:r>
            <a:endParaRPr lang="en-US" sz="24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Поражающие факторы геологических явлений различаются, но все они способны быстро превратить природный процесс в разрушение, опасное для людей, домов, дорог и связи. Риск уменьшают знание опасных зон и осторожное строительство.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2026-05-20T23:11:23Z</dcterms:created>
  <dcterms:modified xsi:type="dcterms:W3CDTF">2026-05-20T23:11:23Z</dcterms:modified>
</cp:coreProperties>
</file>