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регион высокой плотности населения, мощной экономики и исторического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 пределами СНГ: плотность, города, экономика, история.
</a:t>
            </a:r>
            <a:endParaRPr lang="en-US" sz="25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Зарубежная Европа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к западу от России и включает большинство европейских государств. Выход к Атлантике и внутренним морям сделал его пространством морской торговли, плотного расселения и тесных международных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карта: состав региона и крупные субрегионы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Зарубежной Европе обычно выделяют Северную, Западную, Южную и Центрально-Восточную Европу. Такое деление помогает увидеть различия в природе, уровне развития, хозяйственной специализации и исторических путях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ведущих стран региона относятся Германия, Франция, Великобритания, Италия, Испания, Польша, Нидерланды и Швеция. Именно они во многом формируют политический и экономический вес Зарубежной Европы.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отличается большой дробностью: рядом с крупными державами расположены небольшие государства, чья территория и население несопоставимы с соседями. Это усиливает разнообразие региона и его межгосударственных связей.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Микрогосударства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Люксембург, Монако, Андорра, Сан-Марино и Лихтенштейн показывают, насколько компактной может быть европейская государственность. Несмотря на размеры, эти страны играют заметную роль в финансах, туризме и международных связях.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стран, открытые границы и развитая инфраструктура формируют единую систему взаимодействий. Поэтому политическая карта Зарубежной Европы — это не просто перечень государств, а пространство постоянных контактов и соперничества.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сосредоточены преимущественно в западной и центральной части региона.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ООН и национальной статистики, 2024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Зарубежной Европы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Германия, Франция и Великобритания; именно здесь исторически сложились крупнейшие городские и хозяйственные центры.
</a:t>
            </a:r>
            <a:endParaRPr lang="en-US" sz="11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основные формы рельефа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 региона в основном заняты равнинными пространствами. Это облегчило расселение, строительство дорог и развитие сельского хозяйства, а также способствовало раннему росту городов и торговых центров.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пояса юга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юго-западная части Европы выделяются горными системами. Альпы, Пиренеи, Карпаты и Апеннины образуют крупные природные рубежи, влияющие на транспорт, климат, туризм и специализацию хозяйства.
</a:t>
            </a:r>
            <a:endParaRPr lang="en-US" sz="1217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регионе соседствуют равнины Центральной Европы, высокогорья юга и средиземноморские побережья. Такое сочетание природных условий формирует контрастные ландшафты и широкие возможности для разных видов хозяйственной деятельности.
</a:t>
            </a:r>
            <a:endParaRPr lang="en-US" sz="1038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горы и фьорды создают резко расчленённый рельеф северных территорий. Эти формы рельефа определяют характер побережий, размещение поселений и значение морских связей в северной части Европы.
</a:t>
            </a:r>
            <a:endParaRPr lang="en-US" sz="11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0125"/>
            <a:ext cx="4133400" cy="18051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стран Зарубежной Европы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размеры территории, численность населения и хозяйственная специализация заметно не совпадают.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не всегда самые большие по площади: экономическая роль определяется сочетанием населения, специализации и качества инфраструктуры.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Страновые статистические справочники, 2024
</a:t>
            </a:r>
            <a:endParaRPr lang="en-US" sz="10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океанический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доминирует умеренный морской климат с мягкой зимой и достаточным увлажнением. Такие условия особенно благоприятны для плотного расселения, пастбищного животноводства и интенсивного сельского хозяйства.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региона климат становится более континентальным: возрастает амплитуда температур, а осадков, как правило, меньше. Это усиливает роль зерновых культур, картофеля и молочного животноводства.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юг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 отличается тёплым и сухим летом, продолжительным вегетационным периодом и большим количеством солнечных дней. Поэтому здесь особенно развиты виноградарство, оливководство и выращивание цитрусовых.
</a:t>
            </a:r>
            <a:endParaRPr lang="en-US" sz="1243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напрямую отражаются на специализации стран. В Европе хорошо видно, как природные условия не просто ограничивают деятельность человека, а направляют её в наиболее выгодные формы.
</a:t>
            </a:r>
            <a:endParaRPr lang="en-US" sz="1273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и их влияние на хозяйство
</a:t>
            </a:r>
            <a:endParaRPr lang="en-US" sz="2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сформировали хозяйство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влияние океанического климата, плотного расселения и исторического развития хозяйства Зарубежной Европы.
</a:t>
            </a:r>
            <a:endParaRPr lang="en-US" sz="2832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усиливает роль агломераций, но одновременно обостряет вопросы старения населения, нагрузки на социальные системы и привлечения трудовых ресурсов.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75%+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региона проживают в городах.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международной демографической статистики, 2024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поддерживается концентрацией рабочих мест, университетов, транспорта и сферы услуг в крупных агломерациях.
</a:t>
            </a:r>
            <a:endParaRPr lang="en-US" sz="112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Всемирного банка и национальной статистики, 2024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в ведущих странах региона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городскими остаются Бельгия и Нидерланды; в крупных странах Западной Европы урбанизация также стабильно очень высока.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650" y="1507400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50" y="1507400"/>
            <a:ext cx="2511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000" y="3266100"/>
            <a:ext cx="2511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и значение морских путей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и Средиземное море превратили Зарубежную Европу в мировой транспортный узел. Морские пути обеспечивают экспорт, импорт и постоянные контакты с Америкой, Африкой и Азией.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маршруты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Речное судоходство особенно важно на крупных внутренних водных путях, где перевозятся сырьё, топливо и готовая продукция. Оно дополняет наземный транспорт и снижает нагрузку на дороги.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сеть автомагистралей связывает крупные города, порты и промышленные районы, сокращая время перевозок и поддерживая ежедневные пассажирские и грузовые потоки между странами региона.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железных дорог делает перемещение внутри Зарубежной Европы быстрым и удобным. Скоростные линии соединяют столицы, деловые центры и транспортные узлы, усиливая экономическую связанность региона.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Роттердам, Гамбург, Антверпен, Марсель и Лондон входят в число крупнейших портов, через которые проходит значительная часть внешней торговли. Они связывают Европу с другими континентами.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мировые центры региона
</a:t>
            </a:r>
            <a:endParaRPr lang="en-US" sz="278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город власти и культуры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сочетает функции столицы, финансового центра и мировой культурной столицы. Здесь находятся государственные учреждения, крупные музеи, университеты и деловые кварталы, а плотная историческая застройка соседствует с современными высотными районами.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Берлин: деловые и политические узлы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Берлин играют ключевую роль в управлении, финансах и международных связях региона. Их городская среда отражает многослойность европейского мегаполиса: транспортные развязки, офисные кварталы, университеты и пространства для общественной жизни.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Мадрид, Рим, Варшава, Амстердам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представляют разные части Зарубежной Европы, но схожи по своей многофункциональности. В них сосредоточены органы власти, туристические объекты, транспортные узлы и культурные центры, которые формируют облик современного европейского города.
</a:t>
            </a:r>
            <a:endParaRPr lang="en-US" sz="11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финансы, торговля, транспорт и деловые услуги, а промышленность остаётся важной основой экспорта и занятости. Сельское хозяйство занимает небольшую долю, но отличается высокой продуктивностью.
</a:t>
            </a:r>
            <a:endParaRPr lang="en-US" sz="96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структурная диаграмма по материалам темы; точные отраслевые доли зависят от страны и года наблюдения.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Зарубежной Европы
</a:t>
            </a:r>
            <a:endParaRPr lang="en-US" sz="316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опирается на постиндустриальную модель: услуги доминируют, промышленность сохраняет конкурентоспособность, а аграрный сектор работает интенсивно и эффективно.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специализация ведущих стран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остаётся крупнейшим индустриальным центром региона. Её сильные стороны — автомобилестроение, машиностроение и химическая промышленность, которые опираются на высокий уровень инженерной подготовки и экспортную ориентацию.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сочетает авиакосмический комплекс, атомную энергетику и продовольственную промышленность. Такое сочетание делает экономику более устойчивой и позволяет одновременно развивать высокие технологии и сельскохозяйственную переработку.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известна производством модной одежды, мебели и пищевых товаров. Для страны характерны многочисленные предприятия среднего масштаба, тесно связанные с дизайном, качеством продукции и туризмом.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специализируется на фармацевтике, финансовых услугах и точном приборостроении. Экономика страны опирается на высокую квалификацию кадров, инновации и международную репутацию надёжности.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развивает высокие технологии, экологичные решения и современные машиностроительные производства. Особое значение имеют энергоэффективность, цифровизация и выпуск продукции с высокой добавленной стоимостью.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0995"/>
            <a:ext cx="3856200" cy="1846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внутри одного региона сосуществуют разные экономические модели: от индустриальных и логистических до ресурсных, финансовых и туристических.
</a:t>
            </a:r>
            <a:endParaRPr lang="en-US" sz="956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не единообразна: одни страны сильны промышленностью и логистикой, другие — услугами, ресурсами или туризмом, что усиливает взаимодополняемость внутри Европы.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общеизвестной специализации стран Зарубежной Европы.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центры и хозяйственная специализация стран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интеграция: основные этапы и 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общеевропейского сотрудничества и расширения экономической интеграции.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Греция и Рим заложили основы европейской философии, права, архитектуры и городской культуры. Их влияние до сих пор заметно в планировке городов, музейных коллекциях и системе гуманитарного образования.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 готика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в Европе расцветают соборы, замки и городские центры, а готика становится одним из самых узнаваемых архитектурных стилей. Многие исторические кварталы сохранились и сегодня.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и 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Возрождения и барокко усилили интерес к человеку, науке и искусству. Именно тогда европейские города получили множество дворцов, площадей, библиотек и университетов, ставших частью мирового наследия.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 современное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 Европе формируются модернизм, новые художественные школы и многоязычная городская среда. Сегодня культурное разнообразие региона поддерживают музеи, фестивали, университеты и охрана исторических памятников.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 языковое разнообразие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поддерживают не только климат и море, но и транспортная доступность, развитая гостиничная сеть, музеи и гастрономические традиции. Потоки распределяются неравномерно в течение года.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темы; значения отражают относительную роль направлений, а не официальную статистику.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ведущая отрасль международной специализации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 выигрывает за счёт климата и побережий, а крупные города и горные районы усиливают сезонность и разнообразие туристических маршрутов.
</a:t>
            </a:r>
            <a:endParaRPr lang="en-US" sz="10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вызовы развития региона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695350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 менее развитыми странами и районами сохраняется, несмотря на общую интеграцию. Он влияет на уровень доходов, качество инфраструктуры и темпы модернизации экономики.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55397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рождаемость и увеличение доли пожилых людей создают нагрузку на пенсии, здравоохранение и рынок труда. Государствам приходится искать способы поддержания занятости и роста производительности.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15384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помогают восполнять дефицит рабочей силы, но одновременно требуют продуманной социальной и образовательной политики. Важно обеспечить интеграцию приезжих в экономику и общество.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75372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стремится сократить зависимость от внешних поставок энергии и уменьшить экологическую нагрузку. Это ускоряет переход к возобновляемым источникам, экономии ресурсов и более чистым технологиям.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935233" y="2099401"/>
            <a:ext cx="1491967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конкурируют с США и Азией в промышленности, науке и цифровой сфере. Их ответом становятся инновации, образование, кооперация и повышение технологической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пространство разнообразия и 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соединяет густонаселённые города, мощную экономику, богатую культуру и тесную интеграцию. Её будущее зависит от умения отвечать на демографические, экологические и технологические вызовы.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2026-06-03T04:08:01Z</dcterms:created>
  <dcterms:modified xsi:type="dcterms:W3CDTF">2026-06-03T04:08:01Z</dcterms:modified>
</cp:coreProperties>
</file>