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предлог: как различать и не ошибаться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что пишется слитно, а что — раздельно.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избегать ошибок в диктантах, упражнениях и сочинениях. Одна буква или пробел могут изменить и написание, и смысл, поэтому важно быстро узнавать, где приставка, а где предлог.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различать приставку и предлог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приставка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ехать — уехать, писать — переписать, ходить — заходить. В каждом примере приставка добавляет к основе новое значение и меняет смысл всего слова.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входит в состав слова. Она не пишется отдельно и помогает образовывать новые слова с близким, но не одинаковым значением.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не существует сама по себе: без корня она не употребляется. Поэтому она всегда записывается слитно с остальной частью слова.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предлог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— это служебное слово, которое не называет предмет, действие или признак. Его задача — связывать слова в предложении и показывать отношение между ними.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часто встречаются в сочетаниях: в школе, к другу, под столом, из дома. Они помогают точно выразить место, направление, причину или время.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пишется отдельно от следующего слова. Между ним и существительным можно вставить другое слово, и смысл сочетания сохранится.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«Приставка и предлог»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приставки и предлога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признаки, по которым легче всего отличить эти части речи.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 — роль в слове и наличие пробела. Если сочетание можно расширить вставкой слова, это предлог; если нет, перед нами приставка.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приставку от предлога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спорного сочетания в слове или словосочетании.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слух эти слова могут показаться похожими, но значение у них разное. В выражении «за домом» предлог помогает назвать место, а слово пишется раздельно. Слитное написание «задом» уже является другим словом.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домом или задом?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 направлении, нужны раздельные слова: «на гору». Здесь предлог соединяет слова в предложении. А слитная запись «нагору» воспринимается как другое слово и не совпадает по смыслу с сочетанием.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гору или нагору?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звучание, разное написание
</a:t>
            </a:r>
            <a:endParaRPr lang="en-US" sz="4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033" y="2915264"/>
            <a:ext cx="50512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671131"/>
            <a:ext cx="835200" cy="7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приставка меняет значение слова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указывать на приближение или движение вперёд: идти — прийти. Основа остаётся той же, но смысл слова становится другим.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 цели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приставки показывают, что действие повторяется, усиливается или выполняется заново: писать — переписать. Так образуется новое слово с точным значением.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действия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помогает передать направление движения: лететь — прилететь. Она добавляет к слову важный смысловой оттенок и меняет результат действия.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сторону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 приставками меняется не только направление, но и характер действия: держать — сдержать. Одна основа даёт несколько близких, но разных слов.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оттенок смысла
</a:t>
            </a:r>
            <a:endParaRPr lang="en-US" sz="30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для анализа на уроке русского языка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случаи чаще вызывают путаницу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в коротких сочетаниях с простыми предлогами, где запись зависит от пробела.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заметным признаком остаётся разделение на два слова. Чем короче сочетание, тем легче перепутать предлог с приставкой.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проверить написание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задать вопрос к слову после предлога: где? к кому? откуда? Такой приём помогает увидеть связь между словами и не перепутать написание.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 сочетание целиком и найди спорное место. Затем проверь, есть ли пробел: предлог и слово пишутся отдельно, а приставка входит в состав слова.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вставить между частями другое слово. Если это возможно, перед тобой предлог: в густой лес, к нашему другу. Если вставка не подходит, это приставка.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проверка — замена предлога другим: в школе — из школы, к другу — от друга. Приставка так не заменяется, потому что она часть слова.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правильного написания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где слово пишется слитно, а где нужен пробел. В правом столбце отмечено, к какому случаю относится пример.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всегда отделяется пробелом, а приставка входит в состав слова и пишется слитно.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учебной темы «Приставка и предлог».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430" y="2827747"/>
            <a:ext cx="4608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30380" y="5947147"/>
            <a:ext cx="537600" cy="614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отношения выражают предлоги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показать, где находится предмет или происходит действие: в классе, под столом, у окна. Без них предложение теряет точность и становится менее понятным.
</a:t>
            </a:r>
            <a:endParaRPr lang="en-US" sz="2201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передают причину или основание действия: из-за дождя, по болезни, от усталости. Они связывают слова так, чтобы было ясно, почему что-то произошло.
</a:t>
            </a:r>
            <a:endParaRPr lang="en-US" sz="2300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предлогов можно указать, когда происходит событие: после уроков, до обеда, в понедельник. Так речь становится точнее и помогает выстроить последовательность действий.
</a:t>
            </a:r>
            <a:endParaRPr lang="en-US" sz="2053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обозначают движение к цели или от неё: к дому, из школы, по дороге. Именно они показывают, куда направлено действие и как связаны слова в предложении.
</a:t>
            </a:r>
            <a:endParaRPr lang="en-US" sz="2298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спорного случая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спорных сочетаний при раздельном и слитном написании.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пары для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карточках видно, что одинаково звучащие сочетания могут писаться по-разному: под водой, за домом, по дороге — это предлоги; подводный, задний, подъехать — это приставки в составе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удобно для проверки: если между словами есть смысловая связь и возможен пробел, перед нами предлог. Если же часть слова нельзя отделить, пишется приставка, а слово остаётся единым.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«Приставка и предлог».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трудность вызывает внешнее сходство коротких сочетаний с в, на, по, за, под и над.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связаны с выбором между слитным и раздельным написанием; значит, нужна быстрая проверка пробела и смысла.
</a:t>
            </a:r>
            <a:endParaRPr lang="en-US" sz="4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5 класса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внимательными стоит быть с короткими предлогами: в, на, по, за, под, над, про, при. Именно в них чаще всего ученик пропускает пробел или путает значение.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возникает в похожих парах: «за домом» и «задом». В таких случаях нужно смотреть не на звучание, а на смысл и наличие пробела между частями.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приставку тоже пишут отдельно, например в слове «приехать». Чтобы не ошибиться, важно помнить: приставка входит в состав слова и без него не употребляется.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писать «влес» вместо «в лес». Здесь помогает простой приём: если между частями можно вставить слово, нужно писать раздельно.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 для начальной и основной школы.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признакам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приставка отличается от предлога по роли, написанию и смыслу в предложении.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связана со строением слова, а предлог — со связью слов в предложении. Это главный ориентир при проверке.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в тетради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самопроверки при выполнении упражнений и диктантов.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пробел помогает быстро проверить написание.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правило из темы «Приставка и предлог».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простой признак часто решает спорный случай: если между словами можно вставить другое слово, это предлог; если нельзя — перед нами приставка.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как не путать приставку и предлог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 знаете главный способ проверки: приставка входит в слово и пишется слитно, а предлог стоит отдельно и помогает связывать слова в предложении. Это делает письмо точным и грамотным.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2026-05-22T22:30:40Z</dcterms:created>
  <dcterms:modified xsi:type="dcterms:W3CDTF">2026-05-22T22:30:40Z</dcterms:modified>
</cp:coreProperties>
</file>