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наш мир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 — это единая система взаимосвязанных уровней.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мир устроен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можно понять как систему частей и связей: от атомов и Земли до жизни, космоса и 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система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системы есть элементы: частицы, вода, воздух, организмы, города. Сами по себе они важны, но смысл появляется только в их совместной работе.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возникают связи: тепло нагревает воздух, облака приносят дождь, люди обмениваются знаниями. Связи помогают увидеть, почему одно изменение затрагивает другое.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живёт по своим правилам: у материи одни законы, у погоды другие, у общества — нормы и договорённости. Поэтому мир нельзя объяснить одной схемой.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меняются во времени: испарение воды, рост городов, смена поколений. Важно наблюдать не только состояние, но и путь, по которому оно возникло.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Материя: из чего всё состоит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 включает всё, что имеет массу и занимает место. Камень, вода, воздух и живой организм выглядят по-разному, но все они относятся к материальному миру.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слишком малы для глаза, поэтому вещества кажутся непрерывными. На деле они состоят из частиц, которые соединяются в молекулы и более сложные структуры.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одних и тех же элементов могут получаться очень разные вещества. Например, углерод входит и в графит, и в алмаз, а кислород — и в воздух, и в воду.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вещества определяет его свойства: прозрачность, твёрдость, текучесть, запах. Именно поэтому мир так разнообразен, хотя состоит из ограниченного набора частиц.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силы вокруг нас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нужна, чтобы происходили изменения: предмет нагрелся, загорелась лампа, мяч покатился, растение росло. Без энергии ничего не может долго оставаться в движении.
</a:t>
            </a:r>
            <a:endParaRPr lang="en-US" sz="92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энергия постоянно переходит из одной формы в другую: электрическая становится светом и теплом, а движение — звуком и нагревом.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тел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показывает, как тела воздействуют друг на друга. Притяжение, трение и упругость объясняют падение предметов, торможение санок и движение качелей.
</a:t>
            </a:r>
            <a:endParaRPr lang="en-US" sz="920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эти явления в знакомых вещах: горячая плита, катящийся мяч, натянутая пружина, раскачивающиеся качели. Законы работают одинаково везде.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движутся тела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Сохранение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не меняет своё движение сам по себе. Если его ничто не остановит и не направит иначе, он продолжит двигаться или оставаться в покое.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тела постоянно действуют силы. Из-за этого тяжёлые предметы падают вниз, а столкновения передают движение от одного объекта к другому.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Законы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законы легко заметить в спорте, транспорте и играх: мяч летит по дуге, велосипед разгоняется, а прыжок зависит от силы толчка.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постоянно переходит между океаном, атмосферой и сушей.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атмосфера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и помогает удерживать тепло. Без неё поверхность планеты была бы гораздо менее пригодной для жизни.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воздуха в конкретный момент: температуру, ветер, облачность и осадки. Она может меняться уже в течение одного дня.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утром, солнце днём и дождь вечером — обычный пример быстрых перемен. Такие изменения зависят от движения воздуха и влаги.
</a:t>
            </a:r>
            <a:endParaRPr lang="en-US" sz="998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следить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погодой, люди планируют одежду, поездки и работу на улице. Поэтому прогнозы особенно важны в повседневной жизни.
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оценивают по многолетним наблюдениям: стандартный период сравнения составляет 30 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Meteorological Organization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период используют, чтобы описать климат, а не отдельный день погоды.
</a:t>
            </a:r>
            <a:endParaRPr lang="en-US" sz="2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4,54 млрд лет
</a:t>
            </a:r>
            <a:endParaRPr lang="en-US" sz="510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Земля остыла, сформировались породы и условия для жизни, а экосистемы непрерывно менялись.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приблизительный возраст Земли.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клетку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 видна невооружённым глазом, но именно она делает организм живым. Внутри клетки постоянно идут обмен веществ, рост и деление, а снаружи её защищает оболочка.
</a:t>
            </a:r>
            <a:endParaRPr lang="en-US" sz="98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животных, грибов и человека строение разное, но основа одна — клетки. Из них складываются ткани, а из тканей — органы, которые работают согласованно.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сообща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живёт благодаря множеству клеток и их общим задачам. Одни переносят вещества, другие защищают, третьи обеспечивают движение, и вместе они поддерживают жизнь целого тела.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признаков к изменениям видов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передаются от родителей потомкам через наследственную информацию. Благодаря этому у детей часто похожи глаза, рост, форма листьев или окраска шерсти.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популяциях постоянно появляются различия. Те, кто лучше приспособлен к среде, чаще выживают и оставляют потомство, поэтому полезные признаки постепенно распространяются.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очень долгие сроки виды меняются сильнее и могут приспосабливаться к новым условиям. Так в природе возникает большое разнообразие живых организмов.
</a:t>
            </a:r>
            <a:endParaRPr lang="en-US" sz="9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пищевая цепь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и вещества переходят между участниками цепи и почему устойчивость зависит от каждого звена.
</a:t>
            </a:r>
            <a:endParaRPr lang="en-US" sz="10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 малого к огромному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насколько различаются масштабы объектов: от атомов и клеток до планет и галактик. Для сравнения используются приближённые размеры.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уровнями огромна: микромир и космос нельзя сравнить «на глаз», поэтому наука использует приборы и единые единицы измерения.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общеизвестные размеры объектов; для наглядности значения приведены в метрах.
</a:t>
            </a:r>
            <a:endParaRPr lang="en-US" sz="7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узнаём о космосе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ближайшее светило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кажется привычным, но по космическим меркам это обычная звезда. Оно даёт Земле свет и тепло, а также помогает удерживать орбиту планет в нашей системе.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свет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рождаются из облаков газа и пыли, а потом светят за счёт очень высоких температур. Их изучение помогает понять, как во Вселенной появляются и меняются элементы.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далёких солнц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 — это не одна звезда, а огромная система из миллиардов звёзд, газа и пыли. Наша Галактика называется Млечный Путь.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связывает космос и Землю: законы движения, света и вещества действуют везде. Поэтому изучение звёзд помогает лучше понять происхождение нашей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людей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Правила рядом с 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усваивают правила общения в семье, в классе и во дворе. Нормы помогают понимать, что разрешено, а что мешает жить вместе спокойно.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Порядок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возникают более крупные общественные институты: школа, медицина, суд, транспорт, средства массовой информации. Они делают жизнь предсказуемой и помогают решать общие задачи.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культура сохраняет опыт прошлого. Язык, книги, музыка, традиции и праздники передают знания, ценности и привычки от одного поколения к другому.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Обновление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общество меняется вместе с людьми. Новые идеи, законы и привычки появляются не сразу, но постепенно перестраивают совместную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технологические изменения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Колесо, печатный станок и электричество не просто облегчили жизнь. Они изменили транспорт, распространение знаний и работу городов, ускорив развитие общества.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спутники связали людей, школы, предприятия и целые страны. Информация стала передаваться быстрее, а обучение и общение — доступнее.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производить больше и точнее: от станков до цифровых систем. Но каждая новая возможность требует проверки безопасности и оценки последствий.
</a:t>
            </a:r>
            <a:endParaRPr lang="en-US" sz="992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 важно не меньше, чем сама идея. Технология становится полезной только тогда, когда люди понимают, как она влияет на природу и общество.
</a:t>
            </a:r>
            <a:endParaRPr lang="en-US" sz="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доказательству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вопрос превращается в проверяемое объяснение, а затем — в надёжный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действия к последствиям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 причина, эффект и обратная связь соединяют природу, людей и технологии.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мире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понятнее, если видеть не отдельные факты, а связи между ними. Наблюдение, сравнение и проверка помогают замечать закономерности и понимать, как изменения в одной части отражаются на всём остальном.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2026-07-26T18:30:47Z</dcterms:created>
  <dcterms:modified xsi:type="dcterms:W3CDTF">2026-07-26T18:30:47Z</dcterms:modified>
</cp:coreProperties>
</file>