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Новейшее время: история, которая идет рядом с нами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еще продолжается и меняет наш мир прямо сегодня.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время ближе всего к нам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Новейшее время видно вокруг нас: в технике, городах, новостях и привычках людей. За одно столетие мир стал быстрее, связнее и заметно удобнее для жизни.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 перемены на карте мира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закончилась. Старые империи ослабли и распались, а люди надеялись, что наступит более спокойное время.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Первая мировая война. В нее оказались втянуты многие страны, а жизнь миллионов людей резко изменилась.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мира появились новые страны и границы. Во многих регионах пришлось заново строить власть, города и повседневную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жила повседневная жизнь между войнами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стало больше заводов, трамваев и автомобилей. Люди спешили на работу, слушали городские звуки и привыкали к более быстрому ритму жизни. Город будто не стоял на месте ни секунды.
</a:t>
            </a:r>
            <a:endParaRPr lang="en-US" sz="973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и шумят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Вечерами семьи собирались у радио, а дети и взрослые ходили в кинотеатры. Новые передачи и фильмы дарили новости, смех и мечты о спокойной жизни, которой всем очень не хватало.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 кино становятся любимыми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новые удобства, в разных странах были бедность, безработица и споры между государствами. Поэтому радость от перемен часто соседствовала с беспокойством о будущем.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Надежды и тревоги рядом
</a:t>
            </a:r>
            <a:endParaRPr lang="en-US" sz="13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лет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длилась Вторая мировая война и стала самым тяжелым испытанием для многих стран.
</a:t>
            </a:r>
            <a:endParaRPr lang="en-US" sz="2090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почти весь мир пережил огромные разрушения и потери. Люди особенно остро поняли, как важно беречь мир.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историческая хронология Второй мировой войны
</a:t>
            </a:r>
            <a:endParaRPr lang="en-US" sz="10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страны стали вместе защищать мир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истории создания ООН после Второй мировой войны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война: соперничество без прямого боя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разделился на два больших лагеря, и каждая сторона старалась показать, что ее наука, техника и образ жизни лучше и сильнее.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шло в космосе, в создании новых приборов и оружия. Но при этом государства избегали большой прямой войны друг с другом.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это было время тревоги и ожидания. Всем хотелось, чтобы соревнование не превратилось в настоящую беду, как это уже случалось раньше.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большие научные открытия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Земля получила первого искусственного спутника. Это событие показало, что человек умеет не только смотреть на звезды, но и запускать к ним свои аппараты.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1961 году Юрий Гагарин первым увидел Землю из космоса. После этого ученые создали много полезных лекарств, материалов и приборов, которые помогают людям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0106" y="1479100"/>
            <a:ext cx="185812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повседневная жизнь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на связи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телефоны изменили повседневность особенно сильно. Человек смог звонить, писать и получать сообщения почти в любом месте, даже по дороге домой.
</a:t>
            </a:r>
            <a:endParaRPr lang="en-US" sz="1073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помощники для учебы и работы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сделали поиск сведений, учебу и работу быстрее. С ними стало проще хранить, обрабатывать и передавать большие объемы информации.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 расстоянии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Телефоны помогали быстро говорить с родными и друзьями. Позже связь стала еще удобнее, и новости начали доходить до людей почти без ожидания.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дома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домах появились холодильники, стиральные машины и телевизоры. Быт стал легче, а у людей осталось больше времени на отдых, разговоры и любимые занятия.
</a:t>
            </a:r>
            <a:endParaRPr lang="en-US" sz="10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страны после распада колоний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64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частях Азии и Африки народы начали добиваться самостоятельности. Люди хотели сами управлять своей страной и своей судьбой.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63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миллионов людей началась новая жизнь. Теперь нужно было не только радоваться свободе, но и строить будущее своей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6125" y="3033400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Появилось много новых стран. У них возникали свои законы, гербы, флаги и важные государственные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Россия после 1991 года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Советского Союза на карте мира появилась Российская Федерация. У страны появились новые государственные символы, законы и правила жизни. Людям пришлось привыкать к переменам, но вместе с ними пришло и чувство нового пути.
</a:t>
            </a:r>
            <a:endParaRPr lang="en-US" sz="640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страна, новые символы
</a:t>
            </a:r>
            <a:endParaRPr lang="en-US" sz="1081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1990-е годы жизнь в России быстро менялась: открывались новые магазины, появлялись частные предприятия и новые возможности для работы. В городах шла перестройка, а люди учились жить по новым законам и самостоятельно принимать важные решения.
</a:t>
            </a:r>
            <a:endParaRPr lang="en-US" sz="640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люди в переменах
</a:t>
            </a:r>
            <a:endParaRPr lang="en-US" sz="1196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Россия стала активнее сотрудничать с другими странами. Ученые, спортсмены, музыканты и предприниматели чаще участвовали в международных встречах. Так страна стала частью большого мира, где важно не только соревноваться, но и договариваться.
</a:t>
            </a:r>
            <a:endParaRPr lang="en-US" sz="646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мир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новости к людям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событие превращается в проверенную новость в газетах, на радио, телевидении и в интернете.
</a:t>
            </a:r>
            <a:endParaRPr lang="en-US" sz="1168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интернет помогает учиться и общаться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быстро находить сведения для уроков, проектов и любопытных вопросов. Он соединяет школы, библиотеки и дома, поэтому нужный материал можно искать почти без ожидания.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помощью удобно смотреть познавательные видео, слушать объяснения и повторять темы. Учиться становится легче, когда рядом есть понятные примеры, картинки и задания для тренировки.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общаться с родными и друзьями, даже если они живут далеко. Сообщения и звонки летят быстро, как будто по волшебной ниточке, только очень современной.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цифровом мире важно быть внимательным: не сообщать личные данные посторонним и проверять информацию. Не каждая красивая новость оказывается правдой, а интернет любит шутить всерьез.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113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513192"/>
            <a:ext cx="267600" cy="23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500" y="1498325"/>
            <a:ext cx="267600" cy="267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важных дела для природы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местах отходы сортируют по видам: бумагу, пластик, стекло и металл. Это помогает перерабатывать полезные материалы и уменьшать количество мусора, который вреден для земли.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воздух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стараются беречь реки, озёра, леса и воздух, потому что без них трудно жить. Чистая вода, зелёные деревья и спокойный климат нужны и людям, и животным.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парки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редкие растения и животных, люди создают заповедники и национальные парки. Там природа получает защиту, а человек учится бережно наблюдать, не мешая её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страны договорились уважать достоинство каждого человека. Важными стали право на жизнь, образование, защиту и свободу от жестокого обращения. Без этих правил мир был бы очень неспокойным.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есть особые права: на семью, заботу взрослых, отдых, учёбу и безопасное детство. Это значит, что каждый ребёнок должен расти в любви, учиться с радостью и чувствовать себя защищённым.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и права ребенка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встречи народов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Самолёты, поезда и корабли сделали дальние поездки обычным делом. Теперь люди могут быстро добираться в другие города и страны, чтобы учиться, работать или просто увидеть новые места.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помогают лучше понимать другие культуры. Когда люди знакомятся с обычаями, языками и праздниками, они чаще относятся друг к другу с уважением и интересом, а не с удивлением.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городах можно встретить людей разных национальностей, а на улицах услышать разные языки. Это делает мир ярче, а жизнь — похожей на большой и очень пёстрый глобус.
</a:t>
            </a:r>
            <a:endParaRPr lang="en-US" sz="11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39430"/>
            <a:ext cx="220800" cy="176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появились и выросли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цифрового контента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Блогеры и другие авторы цифровых материалов снимают видео, пишут тексты и делятся знаниями с аудиторией. Им важно говорить понятно, быть честными и помнить об ответственности за слова.
</a:t>
            </a:r>
            <a:endParaRPr lang="en-US" sz="1045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по данным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человек ищет в больших наборах информации важные закономерности. Он помогает организациям понимать, что происходит, и принимать решения не наугад, а по точным сведениям.
</a:t>
            </a:r>
            <a:endParaRPr lang="en-US" sz="107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Инженер-робототехник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специалист придумывает и собирает роботов, которые могут помогать на заводах, в школах и дома. Роботы не ленятся, но им всё равно нужен умный человек рядом.
</a:t>
            </a:r>
            <a:endParaRPr lang="en-US" sz="1106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 создаёт программы, приложения и сайты, которые помогают людям учиться, работать и играть. Для такой профессии нужны внимание, терпение и умение постоянно узнавать новое.
</a:t>
            </a:r>
            <a:endParaRPr lang="en-US" sz="10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учатся справляться с трудностями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пандемии люди особенно ясно поняли, как важно беречь здоровье и помогать друг другу. Врачи, медсёстры и волонтёры работали очень много, а обычные люди учились мыть руки, соблюдать правила и заботиться о близких.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болезнь затрагивает всех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люди всё чаще говорят об изменении климата. Жара, сильные дожди и засухи напоминают, что природе нужна защита, а людям — внимательное и бережное отношение к своему дому на Земле.
</a:t>
            </a:r>
            <a:endParaRPr lang="en-US" sz="955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меняется, и это заметно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устройства и программы появляются так быстро, что за ними не всегда успеваешь моргнуть. Школы, дома и рабочие места меняются, поэтому людям важно учиться всю жизнь и спокойно принимать новое.
</a:t>
            </a:r>
            <a:endParaRPr lang="en-US" sz="912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бегут вперёд
</a:t>
            </a:r>
            <a:endParaRPr lang="en-US" sz="13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 останавливается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прошлое, настоящее и будущие события соединяются в одну непрерывную историю.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Новейшее время учит нас замечать перемены, беречь мир и не бояться нового. Каждый день люди делают открытия, помогают друг другу и добавляют ещё одну страницу в историю.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Новейшее время продолжается рядом с нами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2026-05-21T09:54:45Z</dcterms:created>
  <dcterms:modified xsi:type="dcterms:W3CDTF">2026-05-21T09:54:45Z</dcterms:modified>
</cp:coreProperties>
</file>