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Западного полушария и переломные события XIX века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Западного полушария и значение Гражданской войны в США.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перемен в странах Западного полушария XIX века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Западное полушарие переживало реформы и революции: освоение Запада, войны за независимость в Латинской Америке, а в Канаде — формирование нового государства на основе британских колоний.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общество: Север против Юга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представлял собой индустриальный регион с развитой железной дорогой, стальной и текстильной промышленностью, городами с быстрорастущим населением и активным развитием транспорта.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Юг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опирался на сельское хозяйство и рабский труд на хлопковых плантациях. Экономика была ориентирована на экспорт сырья с низкой урбанизацией и значительным числом рабов.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века Север насчитывал около 22 миллионов жителей, Юг — 9 миллионов, из которых почти треть были рабами. Внутренние миграции и урбанизация на Севере значительно опережали Юг.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противоречия и компромиссы 1850–1860-х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Миссурийский компромисс (1820)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Установил границу между рабовладельческими и свободными штатами, ограничив расширение рабства на северо-запад.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Канзас-Небраска (1854)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Ввел принцип народного суверенитета, позволяя жителям решать статус рабства, что вызвало конфликты в новых штатах.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споров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настаивал на расширении рабства, Север сопротивлялся, достигнув усиления политической поляризации и ослабления федеральной власти.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полномочиях федерального правительства и правах штатов становились все острее, приближая страну к войне.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1860 года и отделение южных штатов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Авраам Линкольн выиграл выборы, выступая против расширения рабства и за сохранение Союза. Его победа вызвала глубокое недовольство на Юге.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11 южных штатов отделились, создав Конфедерацию под руководством Джефферсона Дэвиса. Это разделение усугубило политический кризис в стране.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рабов в США (1790–1860)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рабов связан с развитием хлопковой индустрии и внутренней работорговлей до начала гражданской войны.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рабского населения усилило социальное напряжение и способствовало обострению конфликта между Севером и Югом.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Census Data США, исторические статистики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Севера и Юга в Гражданской войне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использовал экономическое и промышленное преимущество для блокады Юга, развивая большую армию и контролируя морские пути.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применял наступательную тактику и рассчитывал на дипломатическую поддержку Великобритании и Франции в конфликте.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опирался на лидеров, таких как Линкольн и Грант, и активное использование промышленных ресурсов и железных дорог.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полагался на опыт офицерского корпуса и стратегическую мобильность, несмотря на ограниченные материальные ресурсы.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ресурсов Севера и Юга во время войны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обладал подавляющим промышленным и военным ресурсом против преимущественно аграрного Юга с меньшими силами.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превосходство и численность армии Севера сыграли решающую роль в ходе войны.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Historical Statistics of the United States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Гражданской войны в США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и командующие (1861-1865)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Геттисберге — переломный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в 1863 году стало крупнейшим и самым кровопролитным. Потери с обеих сторон были огромны, что изменило ход войны и возросло моральное значение для Севера.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Нововведения в военных технологиях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телеграфа, железных дорог и пароходов впервые масштабно изменило характер военных действий, сделав коммуникации и логистику ключевыми факторами.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сражения и инновации Гражданской войны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эскалации конфликта между Севером и Югом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рабства на западные территории привело к острым спорам между Севером и Югом, так как разные штаты боролись за статус свободных или рабовладельческих регионов.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Юга зависела от хлопкового плантационного хозяйства с использованием рабского труда, тогда как Север ориентировался на промышленность и свободный рынок труда.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Обострилась дискуссия о праве штатов на самостоятельное решение вопросов и роли федерального правительства, что усилило политическую напряжённость и вызвало кризис в Союзе.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 последствия Гражданской войны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Севера закрепила отмену рабства через 13-ю поправку, которая запрещала рабство на всей территории США, изменив социальный уклад страны.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понёс серьёзные разрушения экономики и инфраструктуры, а эпоха Реконструкции стала попыткой интегрировать освобождённых рабов и восстановить южные штаты в Союзе.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Реконструкция: Новое общество США после войны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южной экономики сопровождалось масштабным строительством железных дорог, что способствовало интеграции регионов и развитию промышленности.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Приняты 14-я и 15-я поправки к Конституции обязывали предоставить гражданские права и избирательные права афроамериканцам, расширяя демократию.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Господство федеральной власти укрепилось, что позволило проводить единую политику и предотвращать региональные сепаратистские тенденции.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промышленного капитала и банков значительно возросло, что сформировало новые властные центры и изменило социальную структуру 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социальные изменения после войны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экономика была разрушена, обесценилась земля, распространились системы кабального труда, что привело к многолетнему экономическому застою.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высокими темпами шла индустриализация, а финансовые центры, как Нью-Йорк и Чикаго, становились глобально значимыми узлами экономики.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включали массовую миграцию в города, расширение гражданских прав и серьёзное увеличение городского населения в индустриальных регионах.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страны Западного полушария: Канада и Латинская Америка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становление Доминиона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1867 году произошло объединение британских колоний в Доминион Канада, что дало начало федеративной системе с ограниченной федеральной властью. Это укрепило национальную идентичность и политическую стабильность.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борьба за 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Латинской Америки шли войны за освобождение от испанского и португальского колониального господства. Новые республики сталкивались с борьбой за власть, гражданскими конфликтами и необходимостью формирования национальных институтов.
</a:t>
            </a:r>
            <a:endParaRPr lang="en-US" sz="8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за независимость в Латинской Америке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Лидеры, такие как Симон Боливар и Хосе де Сан-Мартин, организовывали вооружённые кампании, которые привели к освобождению множества стран от колониального контроля.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провозглашения независимости в регионе начали формироваться национальные государства, но многие из них страдали от политической нестабильности и внутренних конфликтов.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и соперничество за власть стали препятствиями для стабильного развития государств Латинской Америки в первые десятилетия после освобождения.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США в отношении стран Латинской Америки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Монро провозглашала отказ европейских держав от вмешательства в дела Америк, поддерживая суверенитет новых государств Западного полушария.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США расширяли экономическое влияние, вкладывая инвестиции и развивая торговлю с латиноамериканскими странами, направляя региональное развитие в интересах собственной политики.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Американское правительство принимало участие в политических процессах, в том числе через интервенции и поддержку союзных правительств, формируя концепцию «американизма» и регионального лидерства.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изменила само понимание американской нации, ускорив развитие демократических институтов и инициировав длительное противостояние с расизмом.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национальной памяти США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620 тысяч
</a:t>
            </a:r>
            <a:endParaRPr lang="en-US" sz="6863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американцев погибли в ходе конфликта, что стало крупнейшей человеческой потерей в истории США и сформировало основу для борьбы за равноправие и национальное единство.
</a:t>
            </a:r>
            <a:endParaRPr lang="en-US" sz="1709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мира на события в США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широко обсуждалась отмена рабства и демократия, вызванные ходом и результатами Гражданской войны в США, что вызывало интерес и поддержку.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крепостного права в России 1861 года частично вдохновлялась изменениями на Западе, демонстрируя влияние американских событий на мировые процессы.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Франция тщательно отслеживали ход конфликта, стремясь сохранить баланс сил и учитывать последствия для собственных колониальных империй.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пресса акцентировала внимание на борьбе за свободу и влияние войны на международную политику, создавая условия для будущих реформ и антикоррупционных движений.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важность Гражданской войны для Западного полушария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и процессы XIX века радикально изменили политическую карту Америки, способствовали формированию национальных государств и укреплению демократии.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2026-05-11T06:09:24Z</dcterms:created>
  <dcterms:modified xsi:type="dcterms:W3CDTF">2026-05-11T06:09:24Z</dcterms:modified>
</cp:coreProperties>
</file>