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269" y="-68580"/>
            <a:ext cx="4567462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открытий и перемен в Европе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Европы стал шире: океаны, новые земли и новые идеи.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290" y="1229711"/>
            <a:ext cx="3318527" cy="323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1492 года европейцы вышли к Атлантике, ускорили морскую торговлю и колонизацию, а вместе с ними изменились власть, вера, наука и повседневная жизнь. Так начиналась ранняя Новая история.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время стало переломным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морских экспедиций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расширялись, ремесло и торговля оживлялись, а европейским рынкам требовалось всё больше пряностей, шелка, золота и серебра из далеких стран.
</a:t>
            </a:r>
            <a:endParaRPr lang="en-US" sz="110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Компас, астролябия и более точные карты позволили морякам увереннее ориентироваться в открытом океане и уходить дальше от знакомых берегов.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карты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Каравеллы были более удобны для дальних плаваний, а сочетание парусов и прочного корпуса помогало идти против ветра и вдоль побережий.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корабли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 контролировала важные пути в Азию, поэтому привычная торговля через сушу становилась труднее и дороже для европейских купцов.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преграды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экономические интересы и технические изменения привели к Великим географическим открытиям.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пришла к океанским маршрутам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и путь вокруг Африки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Португальские моряки раньше других начали систематически исследовать Атлантику и африканское побережье, постепенно продвигаясь всё дальше на юг.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Атлантический опыт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1498 году Васко да Гама достиг Индии и связал Европу с рынками пряностей морским маршрутом, минуя сухопутные посредники.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Индию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1488 году Бартоломеу Диаш доказал, что Африку можно обогнуть с юга, открыв европейцам путь к Индийскому океану.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мыса Доброй Надежды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создала сеть торговых укреплений на африканских и азиатских берегах, чтобы контролировать стоянки, обмен товарами и морские перевозки.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опорные пункты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Христофор Колумб, служа Испании, достиг островов Карибского моря и сообщил европейцам о новых землях за океаном.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Европы и Америки началась новая эпоха взаимных контактов, но для коренных народов — завоевания, болезни и насильственное подчинение.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Начались испанские походы, основание поселений и борьба за контроль над территориями, богатствами и местным населением.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год и открытие Америки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экспедиции XVI–XVII веков постепенно сместили центр европейской активности к океанам.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расширили торговые связи, усилили морские державы и показали, что европейская история всё больше зависит от океанов.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Великих географических открытий, конец XV–XVII век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открытия и их результаты
</a:t>
            </a:r>
            <a:endParaRPr lang="en-US" sz="266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отражает не точные цифры, а общий исторический сдвиг: от первых океанских лидеров к новым соперникам.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лидерство в морской торговле постепенно переходило к Нидерландам и Англии, тогда как позиции Испании и Португалии ослабевали.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историческая схема по морской мощи европейских держав, XVI–XVII века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силы европейских держав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2749535"/>
            <a:ext cx="7926000" cy="16409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Колумбов обмен: что изменилось между континентами
</a:t>
            </a:r>
            <a:endParaRPr lang="en-US" sz="2486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732213" y="1756479"/>
            <a:ext cx="2228400" cy="699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Америки в Европу пришли картофель, кукуруза, томаты, какао и табак. Эти растения постепенно изменили питание, хозяйство и привычки людей на обоих континентах.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38725" y="1387515"/>
            <a:ext cx="1922100" cy="3324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продукты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74188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сделал мир разнообразнее, но для многих народов Америки он обернулся потерями, эпидемиями и резким сокращением численности населения.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480700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последствия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453200" y="1756449"/>
            <a:ext cx="2228400" cy="6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Америку европейцы привезли пшеницу, лошадей, крупный рогатый скот и сахарный тростник. Вместе с ними распространялись и болезни, к которым местные жители не имели защиты.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759713" y="1387485"/>
            <a:ext cx="19221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новшества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Америке открывались крупные серебряные рудники, которые быстро стали важны для европейской экономики. Добыча требовала огромного труда, а богатство от металла усиливало влияние Испании и оживляло торговлю в Европе.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Серебро из Нового Света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Атлантическая работорговля связала Европу, Африку и Америку в единую систему обмена. Из Европы в Африку везли товары, затем людей доставляли в Америку, а обратно шли сахар, серебро и другие богатства.
</a:t>
            </a:r>
            <a:endParaRPr lang="en-US" sz="972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торговля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и в прибрежных районах возникали большие сахарные плантации. Там трудились индейцы и африканские рабы, а сладкий товар приносил владельцам и купцам высокую прибыль.
</a:t>
            </a:r>
            <a:endParaRPr lang="en-US" sz="998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Плантации сахарного тростника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Колонии, плантации и принудительный труд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 раскол западного христианства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1517 году Мартин Лютер выступил против продажи индульгенций и потребовал обновления церкви. Его выступление быстро вызвало спор о том, как человеку обрести спасение и кто вправе управлять верой.
</a:t>
            </a:r>
            <a:endParaRPr lang="en-US" sz="1075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 Лютера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Реформации выросли лютеранство, кальвинизм и англиканство. Эти направления по-разному отвечали на вопросы о богослужении, роли духовенства и власти папы, поэтому единое западное христианство раскололось.
</a:t>
            </a:r>
            <a:endParaRPr lang="en-US" sz="1075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течения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помог идеям Лютера и его сторонников разойтись по городам и княжествам очень быстро. Брошюры, переводы Библии и проповеди сделали религиозные споры понятными для широкого круга людей.
</a:t>
            </a:r>
            <a:endParaRPr lang="en-US" sz="1075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печати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разногласия нередко становились частью борьбы за власть между правителями, городами и династиями. Поэтому споры о вере в Европе XVI века часто приводили не только к дискуссиям, но и к конфликтам.
</a:t>
            </a:r>
            <a:endParaRPr lang="en-US" sz="1075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 политика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которая показала, как религиозный спор превратился в общеевропейские войны и новый политический порядок.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 путь к религиозным войнам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Габсбурги, монархии и борьба за власть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73410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и австрийские Габсбурги управляли огромными владениями и стремились сохранить своё главенство в Европе. Их сила опиралась на династические союзы, армию и богатства, поступавшие из колоний.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3410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Габсбургов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01650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 время усиливался абсолютизм: король всё чаще сосредоточивал в своих руках налоги, армию и законы. Такая власть помогала быстрее принимать решения, но делала государство более зависимым от монарха.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6101650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Абсолютизм власти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417875" y="2612607"/>
            <a:ext cx="2308500" cy="14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Англия и Нидерланды тоже укрепляли свои государства и не хотели признавать превосходство Габсбургов. Между ними шла борьба за территории, торговлю и влияние на морских путях.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417875" y="2020757"/>
            <a:ext cx="23085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Соперники королей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 затронул ремесленников, крестьян и горожан: привычные товары дорожали, а доходы не всегда успевали за изменениями. Это усиливало различия между богатыми и бедными.
</a:t>
            </a:r>
            <a:endParaRPr lang="en-US" sz="1379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долгий рост цен в XVI веке, связанный с притоком серебра и расширением рынка. Экономический центр Европы смещался к атлантическим портам.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истории Европы раннего Нового времени; общепринятая историческая интерпретация ценовой революции XVI века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раннего Нового времени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революция и новое понимание мира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Коперник предложил мысль, что в центре мира находится Солнце, а Земля движется вокруг него. Это стало смелым вызовом привычным представлениям о Вселенной.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модель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направлял телескоп к небу и получал новые доказательства для научных выводов. Его наблюдения показали, что природу нужно изучать не только по книгам, но и по опыту.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Галилея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 описал движение планет как упорядоченное и подчинённое математическим законам. Так учёные всё яснее понимали, что мир можно объяснять с помощью точных расчётов.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объединил наблюдения и расчёты в теорию всемирного тяготения. Наука всё больше опиралась на доказательства, а не на авторитет древних мнений.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и порядок мира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090865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истории Нового времени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менялись взгляды на мир, природу и веру в XVI–XVII веках.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 религиозные идеи этого времени меняли представления людей о мире не одновременно, но одинаково сильно и надолго.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 мыслители эпохи перемен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390" y="3137594"/>
            <a:ext cx="2835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375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9444" y="1539483"/>
            <a:ext cx="313875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9941" y="1539483"/>
            <a:ext cx="2835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гуманизм и искусство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Печатный станок сделал книги дешевле и доступнее, поэтому знания начали быстрее переходить от учёных к школьникам, горожанам и священникам в разных странах Европы.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для многих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Возрождения внимательно изучали перспективу, свет и строение тела. Благодаря этому картины и скульптуры становились более живыми, точными и выразительными.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приёмы искусства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живопись и архитектура помогали распространять новые взгляды по Европе. Культура стала не украшением эпохи, а важным способом говорить о мире и человеке.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 культуре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Гуманисты считали важными образование, разум и изучение античного наследия. Они верили, что человек способен развиваться, если учится и размышляет самостоятельно.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сфера влияла на людей по-своему: одни чувствовали рост торговли, другие — войны и перемены в вере, третьи — новые знания о природе.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доли у торговли и религиозных конфликтов: именно они сильнее всего перестраивали экономику, политику и повседневную жизнь Европы.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истории Европы XVI–XVII веков
</a:t>
            </a:r>
            <a:endParaRPr lang="en-US" sz="129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перемены Европы к середине XVII века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перемен для Европы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XVII века европейские государства стали активно опираться на флот, колонии и дальнюю торговлю. Океаны превратились в главные дороги, по которым двигались товары, люди и богатства.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сила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Монархии усилили армии, налоги и управление, а это помогало вести войны и защищать интересы правителей. Власть государства стала заметнее в жизни городов, деревень и торговых портов.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государства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Путешествия, карты и научные открытия расширили представления европейцев о мире. Люди начали точнее понимать, как устроены Земля, небо и далёкие страны, о которых раньше знали мало.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росли насилие, рабство и неравенство. Для народов колоний эти перемены означали завоевания, болезни и утрату привычного образа жизни, поэтому эпоха имела не только успехи, но и трагедии.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которая связала континенты
</a:t>
            </a:r>
            <a:endParaRPr lang="en-US" sz="3047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 — середина XVII века навсегда изменил Европу и весь мир: появились новые пути, знания и богатства, но вместе с ними пришли войны, колонии и тяжёлые человеческие потери.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2026-06-02T07:01:14Z</dcterms:created>
  <dcterms:modified xsi:type="dcterms:W3CDTF">2026-06-02T07:01:14Z</dcterms:modified>
</cp:coreProperties>
</file>