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внутреннего строения птиц: основные темы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отличаются уникальными адаптациями для полёта и выживания.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внутреннего строения птиц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появились около 150 миллионов лет назад, адаптируясь к полёту. Их внутренние органы формировались под влиянием нужд активной жизни и высокой метаболической активности.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скелета птиц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Облегчённые кости для полёта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птиц включает полые, лёгкие кости, снижающие общий вес тела и облегчая взлёт. Многие кости срастаются, повышая прочность конструкции без увеличения массы.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Киль грудины и крепление мышц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Киль — это вырост на груди, служащий местом прикрепления мощных грудных мышц, необходимых для активных взмахов крыльев и эффективного полёта.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отдел и синсакуум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у птиц короткий, с крестцовыми позвонками, сросшимися в синсакуум, что обеспечивает прочность и устойчивость при полёте и приземлении.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задних конечностей адаптированы для ходьбы и удерживания на ветках. Существуют разные типы волокон — быстрые для полёта и медленные для ходьбы.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мышц в движении птиц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Грудные мышцы составляют значительную часть массы тела и обеспечивают силу при взмахах крыльев. Это ключевой элемент, позволяющий поддерживать полёт.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Сердечно-сосудистая система птиц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птиц имеет четырёхкамерную структуру, что полностью разделяет венозную и артериальную кровь, улучшая кислородоснабжение организма во время полёта.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сердечный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Сердечный ритм у птиц может превышать 180 ударов в минуту, например, у воробья достигает 400. Такая частота поддерживает интенсивный обмен веществ и выносливость.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и воздушные мешки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мешки не только способствуют дыханию, но и охлаждают организм во время активного полёта, предотвращая перегрев и поддерживая оптимальную температуру.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обладают лёгкими, бронхами и 5–9 парами воздушных мешков, которые обеспечивают постоянный приток кислорода при вдохе и выдохе.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пищеварительной системы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пищеварительных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не имеют зубов, но оснащены клювом и зобом для хранения пищи. Желудок разделён на железистую и мускульную части для эффективного переваривания.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камешков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Камешки в мускульном желудке помогают перетирать пищу. Быстрое пищеварение обеспечивает энергию, необходимую для длительных и интенсивных полётов.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выделительной системы птиц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выполняют фильтрацию крови и выведение продуктов обмена, играя ключевую роль в поддержании внутреннего баланса организма.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мочевого пузыря и выделение мочевой кислоты в виде белого порошка экономит воду и снижает массу тела, что важно для полёта.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транспортируют выделительные вещества в клоаку — общий канал для отходов пищеварения и выделения.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9" y="0"/>
            <a:ext cx="429462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1608" y="3078187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отвечает за быстрые реакции и сложное поведение, позволяя мгновенно реагировать на угрозы и эффективно ловить добычу в полёте.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701700" y="1799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мозг птиц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5401608" y="1889063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птиц крупный относительно тела, с развитым мозжечком и зрительными долями, обеспечивая координацию движений и точное ориентирование.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органов слуха у птиц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уха птиц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не имеют наружного уха, ушные отверстия скрыты перьями. Среднее и внутреннее ухо отличаются от млекопитающих, что адаптировано к особенностям птиц.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слуха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способны чётко различать высоту и силу звука. Совиные виды используют слух для охоты в темноте, а некоторые могут воспринимать инфразвук для ориентации.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зрения и зрительные особенности птиц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содержит масляные тельца, улучшающие изображение. Большая часть мозга анализирует визуальные сигналы, а птицы различают ультрафиолет и широкий спектр цветов.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у птиц отличается исключительной остротой: например, у орлов оно в 4–8 раз лучше человеческого. Мигательная перепонка защищает глаз и препятствует высыханию.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Осязание обеспечивается чувствительными рецепторами на клюве, языке и лапах, важными для поиска. Вкусовые рецепторы у птиц редко развиты, так как пища быстро проглатывается без тщательного пережёвывания.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Обоняние, осязание и вкус у птиц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Большинство птиц обладают слабо развитым обонянием, за исключением видов, как грифы и киви, у которых оно более выражено. Это помогает им находить пищу в сложных условиях.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температурная регуляция у птиц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Птицы обладают высоким обменом веществ, поддерживая температуру тела в диапазоне 40–42°C для обеспечения энергией их активного полёта и поведения.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Особенности оперения тоже способствуют защите от перегрева и холода, регулируя теплообмен и сохраняют оптимальные условия для жизнедеятельности.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Для терморегуляции птицы прибегают к открыванию крыльев и поиску тенистых мест для охлаждения тела во время жары.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Интенсивный метаболизм требует частого и разнообразного питания, чтобы покрыть энергетические затраты, возникающие при активном образе жизни.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органы и размножение птиц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Односторонняя активность половых органов у самок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птиц работает только левый яичник и яйцевод у самок, что связано с оптимизацией веса для полёта. Это ограничение обеспечивает эффективное развитие яиц и снижает энергозатраты.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Сезонное увеличение яичек у самцов и яйцекладка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брачного периода у самцов сильно увеличиваются яички, что повышает фертильность. Оплодотворённые яйца развиваются вне тела матери в скорлупе, защищающей эмбрион в процессе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яйца и особенности яйцекладки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Сирийка окружает желток, обеспечивая питание будущему птенцу. Виды птиц отличаются по размеру и окраске яиц, что связано с экологическими и биологическими особенностями.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Птичье яйцо состоит из скорлупы, преобладающей на 90% из карбоната кальция, белка, желтка и развивающегося зародыша. Скорлупа надежно защищает содержимое.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Двухкратный поток воздуха через лёгкие обеспечивает постоянное насыщение крови кислородом для активного полёта.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птиц, учебное пособие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прохода воздуха через лёгкие повышают эффективность кислородного обмена, позволяя птицам сохранять выносливость во время длительного полёта.
</a:t>
            </a:r>
            <a:endParaRPr lang="en-US" sz="19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9" y="0"/>
            <a:ext cx="429462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1608" y="3078187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зависимости от образа жизни, структура перьев варьирует: лётные обеспечивают полёт, пуховые сохраняют тепло, а декоративные служат для привлечения партнёров.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701700" y="1799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оперение: защитные и специальные функции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5401608" y="1889063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Кожа у птиц тонкая и содержит почти все железы отсутствуют, кроме копчиковой. Перья покрывают тело, выполняя защиту от внешних воздействий и температурных колебаний.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внутреннего строения: примеры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Водоплавающие птицы и уплотнённые кости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водоплавающих птиц кости более плотные, что помогает им оставаться под водой и нырять. Широкий зоб позволяет запасать пищу для длительных поисков в воде.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Страусы: успех в беге и выживании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Страусы обладают длинными ногами и мощными мышцами, обеспечивающими высокую скорость бега. Эти особенности помогают им быстро убегать от хищников в саванне.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 и мощная мускулатура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хищников развитая мускулатура груди и острые когти, что обеспечивает сильный хват и эффективную охоту. Эти адаптации поддерживают роль хищников в экосистемах.
</a:t>
            </a:r>
            <a:endParaRPr lang="en-US" sz="10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Все системы птиц оптимизированы для поддержания полёта, включая лёгкий скелет, развитую мускулатуру и эффективное дыхание, что даёт им преимущество в движении и выживании.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Эволюционные преобразования внутреннего строения обеспечивают разнообразие видов и адаптацию к разным условиям обитания по всему миру.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Благодаря этим особенностям птицы занимают ключевые экологические ниши и являются одними из самых многочисленных позвоночных на планете.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анатомических особенностей птиц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уникальность внутреннего строения птиц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птиц, включая полые кости, воздушные мешки и специализированные системы, проявляет выдающуюся адаптацию к полёту и разнообразию сред обитания, подчёркивая их уникальность в животном мире.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2026-05-09T16:13:29Z</dcterms:created>
  <dcterms:modified xsi:type="dcterms:W3CDTF">2026-05-09T16:13:29Z</dcterms:modified>
</cp:coreProperties>
</file>