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Тангенсоида и котангенсоида в курсе алгебры 10 класса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tg x и ctg x раскрывают логику тригонометрических функций.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тригонометрии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Тангенсоида и котангенсоида продолжают изучение синуса и косинуса, связывают формулы с графиками и помогают уверенно читать разрывы, асимптоты, характерные точки и решения уравнений.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тангенса и котангенса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угла x определяется как отношение sin x к cos x, если cos x не равен нулю. Эта функция связана с положением точки на единичной окружности.
</a:t>
            </a:r>
            <a:endParaRPr lang="en-US" sz="1026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угла x равен отношению cos x к sin x, если sin x не равен нулю. Значения обеих функций повторяются через π, поэтому их период равен π.
</a:t>
            </a:r>
            <a:endParaRPr lang="en-US" sz="10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смысл отношений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точке угла x соответствуют координаты (cos x; sin x). Именно они служат основой для построения тангенса и котангенса через отношения координат.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tg x берут отношение y/x, а для ctg x — x/y. Поэтому знаки координат сразу определяют знак функции и объясняют различия между четвертями.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осями, окружностью, радиус-вектором и подписью угла x помогает увидеть, почему функции меняются по-разному и почему некоторые значения недопустимы.
</a:t>
            </a:r>
            <a:endParaRPr lang="en-US" sz="11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y=tg x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на основе базового промежутка и периодичности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y=ctg x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на основе базового промежутка и периодичности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tg x и ctg x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двух функций в области определения, асимптотах, нулях и характере изменения на базовом промежутке.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периодичны, но имеют разные точки разрыва и противоположное направление изменения между асимптотами.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тригонометрических функций из курса алгебры 10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 разрывы на одном поле координат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общем поле удобно сравнивать расположение ветвей и повторяемость рисунка у обеих функций.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имеют одинаковый период, но их асимптоты сдвинуты относительно друг друга, поэтому кривые не совпадают.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построение по свойствам функций y=tg x и y=ctg x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область значений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y=tg x определена для всех действительных x, кроме точек x=π/2+πk, где cos x обращается в ноль и отношение становится невозможным.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y=ctg x определена для всех действительных x, кроме точек x=πk, где sin x равен нулю. Эти разрывы образуют вертикальные асимптоты графика.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принимают любые действительные значения. Поэтому их область значений совпадает с множеством R, а графики тянутся вверх и вниз без ограничений.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области определения помогает сразу исключать запрещённые точки и правильно читать график на промежутках между асимптотами без ошибок в вычислениях.
</a:t>
            </a:r>
            <a:endParaRPr lang="en-US" sz="10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функций и знаки по четвертям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котангенса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равен нулю при x=π/2+πk: здесь cos x=0, а sin x не равен нулю, значит значение функции равно нулю.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 и III четвертях tg x и ctg x положительны, поскольку синус и косинус имеют одинаковые знаки. Это удобно проверять по координатам точки на окружности.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II и IV четвертях обе функции отрицательны, так как знаки синуса и косинуса становятся противоположными. Такой анализ быстро помогает определять знак без построения графика.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тангенса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обращается в ноль при x=πk: в этих точках sin x=0, а cos x не равен нулю, поэтому отношение становится равным нулю.
</a:t>
            </a:r>
            <a:endParaRPr lang="en-US" sz="12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на базовых промежутках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промежутке между асимптотами графики ведут себя противоположно, сохраняя одинаковую длину шага повторения.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возрастает, котангенс убывает; это ключевой признак, позволяющий быстро распознавать функции по форме графика.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построение по свойствам функций y=tg x и y=ctg x.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и растяжения графиков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без изменения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x на x-a, весь график смещается вдоль оси Ox на a единиц, но не теряет периодичности и не меняет характер асимптот. У тангенса и котангенса сохраняется общий «волнистый» рисунок, только он начинается в новой точке.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и растяжение по оси Ox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b в аргументе меняет частоту повторения графика. При |b|&gt;1 один период укладывается в более короткий участок, а при 0&lt;|b|&lt;1 график растягивается и становится реже. Вертикальные разрывы при этом остаются ориентиром построения.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преобразованный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потерять ориентиры, сначала отмечают асимптоты, затем опорную точку и направление ветвей. После этого легко увидеть, что преобразованный график сохраняет исходный тип функции, но по-другому расположен относительно осей и промежутков определения.
</a:t>
            </a:r>
            <a:endParaRPr lang="en-US" sz="8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36592"/>
            <a:ext cx="527700" cy="469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19817"/>
            <a:ext cx="527700" cy="469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03042"/>
            <a:ext cx="527700" cy="469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поведения графиков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идёт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tan x положительна на каждом промежутке определения, поэтому график возрастает от одной асимптоты к другой. Это объясняет его устойчивое движение вверх.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идёт вниз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cot x отрицательна там, где функция определена, поэтому график убывает на каждом базовом промежутке. Его ветви направлены сверху вниз.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как 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производной показывает не только рост или убывание, но и связь между формулой функции и её графиком. Для тригонометрии это особенно наглядно.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значения на стандартных углах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tg x и ctg x на опорных углах помогают быстро проверять построение графика и читать таблицы значений.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взаимно дополняют друг друга: где одна функция равна нулю, другая не определена, а на симметричных углах их значения меняются местами.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 на единичной окружности.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уравнений tg x=a и ctg x=a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периоде π, базовом решении и проверке области определения.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на углах π/6, π/4 и π/3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стандартных углах удобно видеть зеркальное поведение функций: одна растёт, другая уменьшается.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внутри первого квадранта, тем больше tg x и тем меньше ctg x; при π/4 они совпадают.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 на углах π/6, π/4 и π/3.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графиками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асимптоту с нулём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асимптоты часто ошибочно принимают за точки пересечения с осью Ox. На самом деле график лишь приближается к ним и не может их пересечь.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период π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тангенса и котангенса повторение происходит через π, а не через 2π. Из-за этого учащиеся неверно продолжают рисунок и получают смещённый график.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запрещённые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вычислять tg x при x=π/2 и ctg x при x=0, потому что в этих точках функции не определены. Это ведёт к ложным выводам.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функции нужно определять по четверти и по знакам sin x и cos x. Без этого легко перепутать направление ветвей на графике.
</a:t>
            </a:r>
            <a:endParaRPr lang="en-US" sz="10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тангенс и котангенс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расстояние и высоту тригонометрические отношения позволяют связать угол наблюдения с размерами объекта. Это делает расчёты короче и нагляднее.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прикладных моделях тангенс и котангенс описывают направления, наклонные поверхности и некоторые периодические процессы, где важна связь угла и изменения величины.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помогает находить угол наклона и высоты по известному основанию, а котангенс удобен, когда требуется выразить отношение прилежащего катета к противолежащему.
</a:t>
            </a:r>
            <a:endParaRPr lang="en-US" sz="9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построения и проверки графика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быстро построить график и сразу заметить, к какой функции он относится.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ОДЗ, асимптот и опорных точек снижает риск ошибок и позволяет уверенно различать тангенсоиду и котангенсоиду.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графиков функций y=tg x и y=ctg x.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Тангенсоиды, которые легко читать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Тангенсоида и котангенсоида становятся понятными, когда видны их асимптоты, период π, монотонность и нули. Эти свойства превращают графики в удобный инструмент для решения уравнений и анализа функций.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2026-05-30T03:29:04Z</dcterms:created>
  <dcterms:modified xsi:type="dcterms:W3CDTF">2026-05-30T03:29:04Z</dcterms:modified>
</cp:coreProperties>
</file>