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Класс Ленточные черви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ленточные черви: строение, жизненный цикл, влияние и профилактика.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биология ленточных червей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Ленточные черви изучаются с древних времён: Авиценна и Галлен описывали их. Эти плоские паразиты классифицируются в типе Platyhelminthes и классе Cestoda, важны в биологии и медицине.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характеристики ленточных червей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ленточных червей вытянутое и лентовидное, разделено на сегменты — проглоттиды, что обеспечивает гибкость и высокую плодовитость.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пищеварительной системы компенсируется поглощением питательных веществ через поверхность тела, что адаптировано к паразитическому образу жизни.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объединяет около 3500 видов, паразитирующих преимущественно в кишечниках позвоночных животных, в том числе человека.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431" y="2225041"/>
            <a:ext cx="3355591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75136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и внутреннее строение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547427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тела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делится на сколекс, шейку и множество члеников. Сколекс оснащён присосками и крючьями, что обеспечивает надёжное крепление в кишечнике хозяина.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8372671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отдельных частей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членик содержит мужские и женские органы, позволяя ленточному червю эффективно размножаться, создавая огромное количество яиц.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представители класса Cestoda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Бычий цепень (Taenia saginata) — крупный паразит, обитающий в кишечнике человека, с крупным крупным рогатым скотом в роли промежуточного хозяина.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Свиной цепень (Taenia solium) опасен возможностью вызывать цистицеркоз; промежуточный хозяин — свинья, человек — основной хозяин.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Карликовый цепень (Hymenolepis nana) — маленький паразит, часто встречается у детей, не требует промежуточного хозяина.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Эхинококк (Echinococcus granulosus) — возбудитель эхинококкоза, небольшой, но с серьёзными последствиями, чаще у домашних собак и человека.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жизни представителей ленточных червей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демонстрируют значительную долговечность внутри хозяина, что затрудняет их устранение.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жизнь паразитов требует комплексных подходов для эффективного контроля и лечения инвазий.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современных научных исследований, 2023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особенности обмена веществ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Ленточные черви лишены пищеварительного тракта, все питательные вещества они всасывают через свою поверхность тела непосредственно из кишечника хозяина.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газов и выделение отходов происходят посредством диффузии через покровы, что экономит энергию и упрощает структуру организма.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используют анаэробное дыхание, что позволяет им выживать в условиях низкого содержания кислорода в кишечнике.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цикл: основной и промежуточный хозяева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Ленточные черви развиваются в двух хозяевах: основной — где живёт взрослый паразит, и промежуточный — где развивается личиночная стадия.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хозяев необходима для завершения цикла развития, что улучшает распространение и выживание вида в природе.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бычьего цепня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паразитологии и ветеринарии, 2023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2350" y="2400298"/>
            <a:ext cx="4596973" cy="2474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таблица: бычий и свиной цепни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параметров между двумя видами ленточных червей, влияющих на диагностику и профилактику.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влияют на методы диагностики и необходимость строгого контроля мясопродуктов.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Паразитологический атлас, 2022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Тениоз — заболевание, вызванное свиным цепнем
</a:t>
            </a:r>
            <a:pPr algn="l" indent="0" marL="0">
              <a:lnSpc>
                <a:spcPct val="100000"/>
              </a:lnSpc>
              <a:buNone/>
            </a:pPr>
            <a:r>
              <a:rPr lang="en-US" sz="12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2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Свиной цепень вызывает тениоз, при котором у человека возникают боли в животе, слабость и расстройства кишечника. Паразит питается изнутри, приводя к снижению общего тонуса организма.
</a:t>
            </a:r>
            <a:endParaRPr lang="en-US" sz="1283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5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Тениаринхоз от бычьего цепня: симптомы и 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3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Бычий цепень приводит к тениаринхозу, проявляющемуся потерей веса и анемией. Заражённые чувствуют усталость и слабость, что ухудшает качество жизни.
</a:t>
            </a:r>
            <a:endParaRPr lang="en-US" sz="1345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Эхинококкоз — опасность кистозных поражений
</a:t>
            </a:r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5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Эхинококк поражает внутренние органы, вызывая развитие кист в печени и лёгких. Это приводит к серьёзным нарушениям функций и требует своевременного медицинского вмешательства.
</a:t>
            </a:r>
            <a:endParaRPr lang="en-US" sz="1297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ленточных червей на здоровье человека
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4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заражения и методы профилактики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724801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путь заражения — употребление сырого или недостаточно термически обработанного мяса, содержащего личинки ленточных червей, что приводит к инфицированию человека.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17754" y="4784338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санитарная обработка кухонной посуды, инструментов и рабочих поверхностей помогает предотвращать попадание яиц паразитов в пищу и питьё.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096001" y="2724801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 с животными, особенно при несоблюдении правил личной гигиены, способствует проникновению паразитов в организм через загрязнённые руки и предметы.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096001" y="4784338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включает тщательное приготовление мяса, регулярные проверки домашних животных и соблюдение гигиенических норм в быту и на производстве пищи.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Распространённость ленточных червей по странам и регионам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уровень заражений связан с климатическими условиями и социально-экономическими факторами в данных регионах.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заболеваемость фиксируется в странах с низким уровнем санитарии и слабым контролем за качеством продуктов питания.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здравоохранения, 2023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7887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значение ленточных червей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84882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Ленточные черви регулируют численность животных-хозяев, снижая избыточные популяции, что поддерживает баланс в экосистемах и предотвращает перенаселение.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540560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влияют на эволюцию позвоночных, формируя защитные механизмы и стимулируя приспособление организмов к паразитическому воздействию.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ленточных червей является примером тесного взаимодействия видов, демонстрируя взаимозависимость в природных сообществах.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ленточных червей в научных исследованиях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строения и генетики ленточных червей помогает создавать новые эффективные препараты, направленные на борьбу с паразитарными заболеваниями.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жизненных циклов и адаптаций этих паразитов улучшают понимание процессов эволюции паразитизма и позволяют разрабатывать профилактические меры.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5" y="2588671"/>
            <a:ext cx="6228408" cy="209750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болезни, вызываемые ленточными червями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заболевания, их возбудителей и характерные симптомы, что важно для диагностики и лечения.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заболевание отличается возбудителем и симптомами, что требует специфического подхода к диагностике и лечению.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энциклопедия паразитологии, 2023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Лечение инвазий ленточными червями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Основой терапии служат противогельминтные препараты: празиквантел, никлозамид и альбендазол, эффективно уничтожающие взрослых червей.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эхинококкозе часто необходимо хирургическое удаление кист для предотвращения распространения инфекции и осложнений.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диагностика и контроль после лечения позволяют своевременно выявлять рецидивы и обеспечивать полное выздоровление пациентов.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475" y="2078428"/>
            <a:ext cx="3397500" cy="27372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1200" y="2078378"/>
            <a:ext cx="3397500" cy="27372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9800" y="2078378"/>
            <a:ext cx="3397500" cy="273724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95350" y="1027375"/>
            <a:ext cx="107982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факты о ленточных червях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79790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Рекордная длина паразита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длинный ленточный червь у человека достигал более 25 метров, что впечатляет и подчёркивает его способность длительно существовать внутри хозяина без заметных симптомов.
</a:t>
            </a:r>
            <a:endParaRPr lang="en-US" sz="1097" dirty="0"/>
          </a:p>
        </p:txBody>
      </p:sp>
      <p:sp>
        <p:nvSpPr>
          <p:cNvPr id="12" name="Text 3"/>
          <p:cNvSpPr txBox="1"/>
          <p:nvPr/>
        </p:nvSpPr>
        <p:spPr>
          <a:xfrm>
            <a:off x="4446175" y="5030863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Долговечность паразитов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Ленточные черви способны жить десятки лет в теле хозяина, приспосабливаясь к внутренней среде и обеспечивая себе стабильное питание на протяжении всего срока.
</a:t>
            </a:r>
            <a:endParaRPr lang="en-US" sz="1097" dirty="0"/>
          </a:p>
        </p:txBody>
      </p:sp>
      <p:sp>
        <p:nvSpPr>
          <p:cNvPr id="13" name="Text 4"/>
          <p:cNvSpPr txBox="1"/>
          <p:nvPr/>
        </p:nvSpPr>
        <p:spPr>
          <a:xfrm>
            <a:off x="809445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эксперименты прошлого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прошлом ленточных червей использовали для снижения веса, что приводило к серьёзным осложнениям и угрозе жизни, сегодня такие методы признаны недопустимыми.
</a:t>
            </a:r>
            <a:endParaRPr lang="en-US" sz="109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образования и информирования населения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программы в школах способствуют повышению осведомлённости детей о путях заражения и важности гигиены для предотвращения паразитарных заболеваний.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Информирование сельских жителей помогает формировать санитарные навыки и сокращать распространение ленточных червей в сельских сообществах.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 внедрение санитарных программ позволяет улучшить здоровье населения и существенно снизить уровень инвазий для общественного блага.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изучения ленточных червей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биологии и профилактика ленточных червей необходимы для защиты здоровья общества, разработки новых методов лечения и укрепления медицинской безопасности.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2026-05-08T21:15:37Z</dcterms:created>
  <dcterms:modified xsi:type="dcterms:W3CDTF">2026-05-08T21:15:37Z</dcterms:modified>
</cp:coreProperties>
</file>