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в английской культуре и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изменившая взгляд на человека, знание и творчество.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пришла к Ренессансу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 веке рост городов, торговли и образования создал почву для культурного подъёма. Книгопечатание ускорило обмен идеями, а греческие рукописи и новые тексты усилили интерес к античному наследию и национальным литературам, включая английскую.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Renaissance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 — «возрождение»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Renaissance пришло из французского языка и означает «возрождение». В историческом смысле оно связано с возвращением интереса к античности, её языкам, текстам и представлениям о человеке.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выдвинула идею individual как личности, способной влиять на мир. Человек стал восприниматься не только как часть общества, но и как творец собственной судьбы.
</a:t>
            </a:r>
            <a:endParaRPr lang="en-US" sz="1174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особенно важны ключевые понятия: humanism, reason, learning, individual, creativity. Эти слова помогают точно описать мировоззрение Ренессанса и его ценности.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 разуму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подчёркивал ценность разума, наблюдения и личного опыта. Вместо безусловной опоры на традицию усилился интерес к learning, reason и самостоятельному мышлению.
</a:t>
            </a:r>
            <a:endParaRPr lang="en-US" sz="1111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внимания оказались creativity, art и education. Искусство, письмо и обучение перестали быть привилегией узкого круга и стали важными признаками культурного развития.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12479"/>
            <a:ext cx="4176900" cy="21007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центры Ренессанса в Европе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развивался не в одном городе или стране, а в нескольких культурных центрах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Ренессанса было несколько центров, и каждый из них развивал собственный художественный и культурный акцент.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историко-культурная периодизация Ренессанса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как колыбель раннего Ренессанса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XV века богатела благодаря торговле и банковскому делу. Именно здесь богатые семьи и меценаты создали среду, в которой художники могли работать, экспериментировать и получать поддержку.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язык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Брунеллески, прежде всего купол собора Санта-Мария-дель-Фьоре, показала техническую смелость эпохи. Его работа стала символом соединения расчёта, красоты и инженерной мысли.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 перспектива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Мазаччо и Донателло усилили внимание к объёму, человеческой фигуре и пространству. Их произведения сделали изображение более убедительным и приблизили искусство к наблюдаемой реальности.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искусство не существовало отдельно от образования и интеллектуальной жизни. Город стал местом, где обсуждали античные тексты, новые идеи и роль человека в истории.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Флоренции показал, как деньги, образование и покровительство могут изменить культуру. Поэтому город часто рассматривают как первую лабораторию Ренессанса.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и круг ренессансных знаний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Гуманистическое образование связывало слово, мысль и общественную практику, поэтому его влияние вышло далеко за пределы школы.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риторики и этики показывает, что гуманизм формировал не только знания, но и умение убеждать, рассуждать и действовать ответственно.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традиция studia humanitatis; общеобразовательная интерпретация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дисциплин составляли ядро гуманистического образования.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круг знаний помогал формировать самостоятельную личность, способную мыслить, говорить и действовать широко и осмысленно.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гуманистического образования эпохи Ренессанса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Художник, который изучал мир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создавал картины, но не ограничивался живописью. Его записи показывают постоянное стремление понять, как устроены тело, движение, свет и вода. Поэтому его творчество воспринимается как соединение искусства и исследования.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Мыслитель с любопытным взглядом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страниц его рисунков и заметок доказывают, что наблюдение для Леонардо было не менее важно, чем воображение. В учебных текстах по Renaissance он часто служит примером curious mind, открытого к новому знанию и эксперименту.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Винчи: наблюдение, опыт и творчество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достижения Ренессанса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искусства развивались одновременно и взаимно усиливали друг друга, создавая единый язык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живописью, скульптурой, архитектурой и фреской показывает, что Ренессанс стремился к целостному и гармоничному художественному миру.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особенности искусства Ренессанса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«Давид» как 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«Давид» показывает не только физическую красоту, но и внутреннюю готовность к действию. В этом образе человек предстает сильным, собранным и достойным.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Сикстинская капелла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потолка Сикстинской капеллы превратили библейские сцены в грандиозное размышление о человеке и мире. Масштаб композиции усиливает ощущение духовного напряжения.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Рима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Участвуя в проектировании купола собора Святого Петра, Микеланджело влиял не только на искусство, но и на облик Рима. Его работа соединила монументальность и гармонию.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 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Микеланджело человеческое тело становится носителем смысла. Мощная пластика фигур выражает веру эпохи в достоинство личности, её волю и внутреннюю силу.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и сила человеческого образа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«Афинская школа» как образ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фреске «Афинская школа» Рафаэль собрал вместе философов античности и выстроил их в ясном пространстве с точной перспективой. Сцена выглядит не как спор, а как упорядоченный разговор, где каждая фигура занимает своё место в единой композиции.
</a:t>
            </a:r>
            <a:endParaRPr lang="en-US" sz="1125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без 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Рафаэля ценили за мягкую идеализацию, спокойные жесты и уравновешенность линий. Его образы создают впечатление внутреннего согласия, поэтому в истории искусства он стал символом гармонии между разумом, красотой и гуманистическим взглядом на человека.
</a:t>
            </a:r>
            <a:endParaRPr lang="en-US" sz="1121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и идеал гармонии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Ренессанса распространились по 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идей: книги, университеты, поездки художников и дипломатов, придворные контакты.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73350"/>
            <a:ext cx="3604200" cy="179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Ренессанса и их вклад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разные сферы культуры — искусство, наука, литература и технология — работали вместе в эпоху Ренессанса.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объединила мастеров с разными навыками: одни создавали образы, другие — идеи и инструменты для их распространения.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данные по истории культуры Ренессанса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 рост грамотности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1450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Гутенберг создаёт печатный станок с подвижными литерами. Книги начинают производить быстрее и дешевле, чем при ручном переписывании.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книги становятся доступнее для горожан, студентов и школ. Чтение постепенно выходит за пределы узкого круга духовенства и учёных.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информационная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Библия Гутенберга становится символом перемен: знания быстрее циркулируют по Европе, а грамотность и интерес к текстам заметно растут.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 рождение научного мышления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подходы особенно заметны в исследованиях строения тела, движения небесных тел и изображения пространства на картах.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авторитета к наблюдению сделал знание более проверяемым и подготовил развитие науки Нового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науки и культуры Ренессанса; обобщённая сравнительная схема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Ренессанса: вклад и ограничения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дворе и в салонах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участвовали в переписке, дипломатическом общении и придворной культуре. Их влияние часто проявлялось неофициально — через связи, вкус и умение поддерживать интеллектуальную среду.
</a:t>
            </a:r>
            <a:endParaRPr lang="en-US" sz="1109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писательницы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Кристина Пизанская занимает особое место как одна из первых европейских авторов, профессионально работавших с текстом. Её произведения расширили представление о женском интеллектуальном опыте.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Покровительство искусствам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Изабелла д’Эсте стала одной из самых заметных меценаток Италии. Её пример показывает, что женщины могли влиять на художественную жизнь, даже не занимая формальных постов.
</a:t>
            </a:r>
            <a:endParaRPr lang="en-US" sz="1136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 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отдельные успехи, большинству женщин были закрыты университеты, официальные должности и многие профессии. Поэтому их вклад часто оставался менее заметным, чем мужской, хотя был не менее значим.
</a:t>
            </a:r>
            <a:endParaRPr lang="en-US" sz="10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 противоречия эпохи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между государствами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войны, начавшиеся в 1494 году, ослабили города-государства и показали, что культурный расцвет не отменяет политической нестабильности и борьбы за влияние.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 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Европы регулярно сталкивалось с болезнями и высоким уровнем смертности. Это напоминало, что жизнь эпохи Ренессанса оставалась уязвимой и далёкой от идеала.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споры XVI века раскололи Европу и изменили представление о вере, авторитете и роли церкви. Интеллектуальная свобода нередко вступала в конфликт с традицией.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Ответом на перемены стало усиление контроля над искусством, книгами и религиозной мыслью. Культурное развитие продолжилось, но уже в более жёстких границах.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Елизаветинская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Елизавете I театр стал массовым и престижным искусством. Публика приходила не только за развлечением, но и за размышлением о власти, выборе и человеческом достоинстве.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 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пьесах и сонетах Уильяма Шекспира раскрываются любовь, ревность, амбиция и внутренний конфликт. Его герои действуют как сложные личности, а не как простые типы.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активно расширялся: в него входили новые слова, устойчивые выражения и яркие метафоры. Литература стала важным источником языкового обновления.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Ренессансная литература помогла сформировать канон английской культуры. Сегодня Шекспир остаётся ключевым автором для изучения языка, театра и человеческой природы.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в английской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Ренессанс важен сегодня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видно в школьных программах, университетской традиции, музейной культуре и в самой идее свободного поиска знания.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укрепил ценность образования и индивидуальности, а его результаты до сих пор определяют способы учиться, читать и думать.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историко-культурного наследия Ренессанса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Ренессанс: когда человек стал главным вопросом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Ренессанс изменил представление о человеке, объединив античное наследие, гуманизм, науку, искусство и новые способы распространения знаний. Именно тогда личность, разум и творчество стали восприниматься как сила, способная преобразовать мир.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2026-05-31T15:33:20Z</dcterms:created>
  <dcterms:modified xsi:type="dcterms:W3CDTF">2026-05-31T15:33:20Z</dcterms:modified>
</cp:coreProperties>
</file>