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расы: родство и происхождение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людей, их общее происхождение и путь расселения по Земле.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людей пытались разделять по внешности и обычаям. Сегодня наука рассматривает расы как часть разнообразия Homo sapiens, изучая историю, антропологию и генетику. Это помогает понять, что нас объединяет больше, чем различает.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внешних признаков к научному пониманию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научные классификации рас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745605"/>
            <a:ext cx="3423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— Карл Линней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Шведский естествоиспытатель предложил раннюю систему деления людей на четыре группы по географическим областям и внешним признакам. Его работа стала одной из первых попыток научного описания разнообразия человечества.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131975" y="1745605"/>
            <a:ext cx="3423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— начало XIX века — Иоганн Блюменбах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антрополог расширил классификацию до пяти рас и опирался на коллекции черепов и скелетов. Его подход долго влиял на антропологию, хотя многие выводы позже были пересмотрены.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создал одну из первых систематизаций живого мира и перенёс принципы классификации на человека. Его схема отражала уровень знаний XVIII века и стала начальной точкой дальнейших исследований.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Фридрих Блюменбах считается одним из основателей антропологии. Он анализировал черепа и внешние пропорции, пытаясь описать различия между группами людей, но его выводы зависели от ограниченных данных эпохи.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Кювье развивал сравнительную анатомию и изучал строение тела как источник научных выводов. Работы таких учёных помогли сформировать методы наблюдения, хотя позднее некоторые их классификации были пересмотрены.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заложившие основы расовой антропологии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внешних признаков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морфологические признаки чаще всего описывали в классических расовых классификациях.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касаются прежде всего внешности и не затрагивают принадлежность к разным видам.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антропологические описания внешних признаков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исторически сложились основные расы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Европеоиды и монголоиды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Европеоиды исторически широко распространены в Европе, Западной и Южной Азии, а также в Северной Африке. Монголоиды заселяют Восточную Азию, северные районы Евразии и Америку.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Негроиды и их ареалы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Негроиды преобладают в Африке южнее Сахары, а также встречаются в некоторых районах Океании и на Карибах. Карта помогает увидеть, как расселение людей связано с историей и миграциями.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научные взгляды на расу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теории старались жёстко разделить людей на группы и даже выстраивали их по «уровням». Позднее антропология показала, что такие схемы слишком упрощают реальность.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рассматривает расы как варианты внутри одного вида Homo sapiens. Это не отдельные «ступени развития», а разные сочетания признаков, появившиеся в ходе истории человечества.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не определяет ум, характер или способности человека. Поэтому научный подход отвергает идеи неравенства и учит оценивать людей по поступкам, знаниям и культуре.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Расизм и его научное опровержение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распространение расизма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Расизм стал использоваться как идеология превосходства одной группы над другой. Такие взгляды пытались оправдать неравенство и дискриминацию, хотя не имели прочной научной основы.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развитие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и генетика показали, что различия между людьми не образуют иерархию. Исследования подтвердили: все люди обладают одинаковыми возможностями развития.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Всемирная организация здравоохранения выступили против расовых теорий и дискриминации. Их позиция поддерживает уважение к достоинству каждого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генетика о родстве людей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под микроскопом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ДНК, включая проект «Геном человека», показали: различия между людьми очень малы. Для иллюстрации здесь подходит образ одной большой карты, где у всех почти одинаковый маршрут, а различаются лишь отдельные детали.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источник большого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генетическое разнообразие наблюдается среди народов Африки. Это важная подсказка о ранней истории Homo sapiens. На изображении можно показать людей, объединённых общим происхождением, но отличающихся множеством черт.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древних миграций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помогают проследить, как люди расселялись по планете. Они не говорят о характере, талантах или культуре, но хорошо показывают путь древних перемещений и родство между популяциями.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человеческие расы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Европеоидная, монголоидная и негроидная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выделяют три крупные расы: европеоидную, монголоидную и негроидную. Каждая из них сформировалась в определённых природных условиях и расселилась по разным частям света.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вида Homo sapiens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различия связаны прежде всего с внешними признаками, которые складывались постепенно. При этом все люди относятся к одному виду Homo sapiens и имеют общее биологическое родство.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наследственные признаки: что можно увидеть сразу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кожа и волосы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антропологии легко заметить, что люди отличаются оттенком кожи, формой носа и типом волос. Эти черты помогают описывать внешность, но не делят человечество на изолированные группы. Каждый человек сочетает индивидуальные особенности, а внутри любой расы разнообразие очень велико и заметно даже у близких родственников.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восточноазиатского облика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жителей Восточной Азии и северных районов Евразии часто встречаются прямые жёсткие волосы, более плоское лицо и эпикантус. Такие признаки формировались постепенно и не выглядят одинаково у всех людей. В любой большой группе можно увидеть множество переходных вариантов, а значит, внешность нельзя описать одним шаблоном.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африканских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африканских популяций чаще характерны тёмная кожа, курчавые волосы, широкий нос и полные губы. Эти черты связаны с долгой историей жизни в жарком климате и действием наследственности. При этом у каждого человека они выражены по-своему и могут сочетаться с другими вариантами.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Африки к другим материкам: как среда влияла на людей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появились в Африке сотни тысяч лет назад и со временем расселились по разным материкам. На новых территориях они сталкивались с другим климатом, пищей и освещением.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разным 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жизнь в разных условиях постепенно меняла отдельные признаки. Там, где солнца мало, выгоднее была более светлая кожа, а в жарких тропиках — более тёмная, защищающая от ультрафиолета.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людей почти одинакова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подтверждают африканское происхождение современного человека и общность наших предков. Генетические маркеры показывают древние пути миграций, но не дают оснований для разделения людей на лучших и худших.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Генетики сравнивают ДНК людей и видят, что различия между любыми двумя людьми очень малы. Поэтому раса не определяет ни способности к учёбе, ни талант, ни характер.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смешение народов меняло историю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соединяли далёкие регионы и знакомили людей друг с другом. Вместе с товарами путешествовали семьи, ремесленники и идеи, а границы между группами становились менее жёсткими.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 и переселений народы оказывались рядом надолго. Браки между людьми разных групп приводили к появлению смешанных популяций и постепенному обмену наследственными признаками.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земель тоже меняло состав населения. На одном пространстве встречались люди с разным происхождением, и это способствовало появлению новых языковых, культурных и бытовых традиций.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обмен увеличивал разнообразие и помогал обществам лучше приспосабливаться к жизни в разных условиях. История человечества показывает, что смешение было обычным и естественным процессом.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народы как часть общей истории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Метисы в Латинской Америке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Латинской Америке можно увидеть много семей, где смешались европейские и индейские корни. Такие истории показывают, что внешность, язык и традиции не укладываются в одну схему. Метисы стали частью больших народов, а не отдельным «закрытым» миром, и их культура формировалась на пересечении нескольких исторических линий.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Мулаты и Карибский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регионах, где встречались европейцы и африканцы, возникали семьи с разным цветом кожи и чертами лица. Потомки таких союзов — мулаты — стали важной частью истории Карибского бассейна и многих прибрежных стран. Их судьбы напоминают, что люди постоянно взаимодействуют и создают новые культурные связи.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Самбо и многонациональные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Океании и в других многонациональных регионах веками сосуществовали разные народы. Здесь смешение происходило естественно, через соседство, браки и общую жизнь. Когда переплетались африканские и индейские корни, появлялись самбо. Такие сообщества показывают, что границы между группами условны.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наука говорит о расовых мифах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«высшей» расе не подтверждается наукой. Люди различаются внешностью, но эти признаки не делают одну группу умнее, честнее или талантливее другой в целом.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человека формируются под влиянием семьи, школы, культуры и личных усилий. Именно среда помогает раскрыть таланты, а не цвет кожи или форма лица сама по себе.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научной точки зрения различия между людьми в основном поверхностны. Важнее не внешние признаки, а общность вида Homo sapiens и равные права каждого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781" y="4201430"/>
            <a:ext cx="152888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современные учёные говорят о разнообразии, а не о жёстких границах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относятся к одному виду Homo sapiens. Поэтому разговор о расах касается вариаций внутри единой человеческой семьи, а не отдельных биологических видов. Это главный вывод современной антропологии.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рас в литературе отличается, потому что учёные по-разному выделяют крупные и мелкие группы. Границы между ними постепенно переходят друг в друга и не образуют строгих линий.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уровней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больших рас, существуют десятки этнических и региональных вариантов. Они возникают из долгой истории расселения, смешения и приспособления к разным условиям жизни.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контактов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подробнее сравнивают людей, тем заметнее больше сходств, чем различий. Поэтому современный подход описывает не жёсткие «коробки», а живую картину непрерывного 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и среда влияли на внешний облик людей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цвет кожи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 с сильным солнцем кожа темнеет сильнее, потому что меланин защищает организм от ультрафиолета. Поэтому у жителей тропиков чаще встречается более тёмная пигментация.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влажность и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и менее солнечных регионах чаще сохраняются светлые оттенки кожи. Форма носа, глаз и волос тоже связана с климатом, а у современного человека на внешний вид дополнительно влияют питание и образ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рас меняли историю и культуру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Нельсон Мандела и борьба за равные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Нельсон Мандела стал символом борьбы с апартеидом и равными правами для всех жителей Южной Африки. Его путь показывает, что смелость и настойчивость важнее происхождения. Подобные лидеры меняют не только политику, но и отношение людей друг к другу, а их наследие остаётся уроком для целых поколений.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 и сила ненасилия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 выступал за независимость Индии и настаивал на ненасильственных методах борьбы. Его идеи повлияли на целые поколения, потому что уважение к человеку и дисциплина могут менять общество. История Ганди напоминает: сила убеждения часто важнее силы оружия.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Джеки Чан и мировое кино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Джеки Чан прославил азиатское кино во всём мире, объединив трюки, юмор и трудолюбие. Его фильмы любят зрители разных стран, потому что талант понятен без перевода. Успех артиста показывает, как культура одной части мира становится общей и близкой миллионам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человечества в многообразии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расы различаются внешне, но все люди связаны общим происхождением и огромным генетическим сходством. Понимание этого помогает уважать различия, отвергать предрассудки и ценить разнообразие как силу общества.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2026-05-09T17:11:19Z</dcterms:created>
  <dcterms:modified xsi:type="dcterms:W3CDTF">2026-05-09T17:11:19Z</dcterms:modified>
</cp:coreProperties>
</file>