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 на английском языке: ключевой навык для 8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мнение ясно, вежливо и с аргументами.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выражать мнение в 8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отвечать полнее, обсуждать темы в паре и писать связные короткие тексты на английском языке, опираясь на мнение и 1–2 причины.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них восьмиклассники обычно начинают мнение и затем добавляют объяснение.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фраз помогают сразу обозначить личную позицию.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языка, уровень 8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фразы для выражения мнения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3138" y="106367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think, I believe и In my opinion помогают сразу показать свою позицию. Они подходят для ответа на уроке, обсуждения текста и короткого мини-диалога.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4216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To my mind и I feel that звучат немного мягче. Их удобно использовать, когда нужно не просто высказаться, а показать спокойную, обдуманную точку зрения.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5297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Неуверенное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suppose помогает, если ученик не хочет звучать слишком категорично. Она уместна, когда ответ предполагает осторожность или частичную уверенность.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6380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причиной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since и so помогают сразу объяснить, почему мнение именно такое. Благодаря им высказывание становится более понятным и убедительным.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459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можно сказать: I think school trips are useful because students learn outside the classroom. Такая модель подходит для короткого ответа в 8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модели: мнение, согласие, несогласие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не только высказать позицию, но и поддержать вежливый диалог на уроке английского языка.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звучат мягче прямого отказа и лучше подходят для школьного общения.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языка, уровень A2–B1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короткое высказывание с мнением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 для устного задания в 8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405048"/>
            <a:ext cx="202200" cy="161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24998"/>
            <a:ext cx="202200" cy="161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добавлять причины и примеры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должна объяснять именно вашу точку зрения, а не повторять её другими словами. Тогда ответ звучит логично и показывает, что ученик понимает тему.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простые основания: удобство, интерес, польза, безопасность, экономия времени. Такие причины легко сформулировать и связать с темой школьного уровня.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делает мнение убедительным и живым. Вместо общего утверждения лучше сказать: For example, students can check the result immediately after an online test.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 — два шага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 класса достаточно одной-двух причин. Этого хватает, чтобы ответ был коротким, но не пустым, и при этом звучал связно и уверенно.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согласие и несогласие в диалоге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agree, I think so too и That’s a good point показывают внимание к собеседнику. Они помогают поддерживать разговор и не обрывать его слишком резко.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That’s true, but… удобна, когда нужно признать часть чужой мысли и добавить своё замечание. Она звучит мягко и подходит для школьного обсуждения.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see your point, but… и I’m not sure about that позволяют не спорить грубо. Они помогают выразить другое мнение спокойно и уважительно.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Actually, I think… и That may be true, but… делают ответ менее жёстким. Такие выражения особенно полезны в парной работе и мини-дискуссиях.
</a:t>
            </a:r>
            <a:endParaRPr lang="en-US" sz="114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реплики вроде You are wrong или No, that’s silly звучат грубо. В школьном диалоге лучше выбирать спокойные формулы и сохранять уважительный тон.
</a:t>
            </a:r>
            <a:endParaRPr lang="en-US" sz="11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темы для выражения мнения в 8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эти темы чаще всего появляются в устных ответах, мини-диалогах и коротких обсуждениях по картинке или тексту.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удобны темы, связанные с повседневной школьной жизнью и личным опытом учеников.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8 класса по школьному курсу английского языка; точные статистические данные не приводятся.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 при выражении мнения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 yes или I think no звучат неполно и не показывают, почему ученик так считает. Лучше сразу добавить причину и небольшой пример.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одних и тех же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раз подряд повторять I think, речь становится однообразной. Лучше чередовать I think, In my opinion, I believe и I feel that.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порядке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предложении нужен правильный порядок слов и форма be: I think that this film is very interesting. Без неё фраза звучит неверно.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резкое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No, you are wrong звучит грубо и не подходит для школьного диалога. Вежливее сказать I see your point, but… или I’m not sure about that.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598" y="919100"/>
            <a:ext cx="5521004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и выражения для оценки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лексика помогает не только назвать мнение, но и точнее показать отношение к теме в нескольких словах.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прилагательные делают ответ содержательнее: ученик может не просто сказать «нравится» или «не нравится», а объяснить, какой именно оценкой он описывает предмет или ситуацию.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английского языка, уровень 8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на школьную тему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2138365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показывает поддержку, используя I agree и добавляя причину. Так разговор становится живым и логичным, а не состоит из отдельных несвязанных реплик.
</a:t>
            </a:r>
            <a:endParaRPr lang="en-US" sz="1019" dirty="0"/>
          </a:p>
        </p:txBody>
      </p:sp>
      <p:sp>
        <p:nvSpPr>
          <p:cNvPr id="12" name="Text 3"/>
          <p:cNvSpPr txBox="1"/>
          <p:nvPr/>
        </p:nvSpPr>
        <p:spPr>
          <a:xfrm>
            <a:off x="450575" y="2840443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Следующая реплика расширяет мысль и добавляет новый аргумент. Это полезно для школьных обсуждений, где важно не повторяться, а дополнять ответ конкретным наблюдением.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450575" y="1436274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начинается с личной оценки, чтобы сразу обозначить позицию говорящего. Короткая фраза I think помогает построить ответ на понятной теме и не перегружать высказывание лишними словами.
</a:t>
            </a:r>
            <a:endParaRPr lang="en-US" sz="915" dirty="0"/>
          </a:p>
        </p:txBody>
      </p:sp>
      <p:sp>
        <p:nvSpPr>
          <p:cNvPr id="14" name="Text 5"/>
          <p:cNvSpPr txBox="1"/>
          <p:nvPr/>
        </p:nvSpPr>
        <p:spPr>
          <a:xfrm>
            <a:off x="450575" y="3542521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мнение отличается, фраза I see your point, but… звучит мягко и уважительно. Она помогает не спорить резко и сохранять доброжелательный тон общения.
</a:t>
            </a:r>
            <a:endParaRPr lang="en-US" sz="1019" dirty="0"/>
          </a:p>
        </p:txBody>
      </p:sp>
      <p:sp>
        <p:nvSpPr>
          <p:cNvPr id="15" name="Text 6"/>
          <p:cNvSpPr txBox="1"/>
          <p:nvPr/>
        </p:nvSpPr>
        <p:spPr>
          <a:xfrm>
            <a:off x="450575" y="4244599"/>
            <a:ext cx="34815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мини-диалог подходит для тем о кружках, проектах и школьной жизни. Он тренирует мнение, согласие, аргументацию и вежливое несогласие в одном коротком примере.
</a:t>
            </a:r>
            <a:endParaRPr lang="en-US" sz="9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короткий устный ответ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ответа для заданий на выражение мнения в 8 классе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мнение в письменной работе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абзаца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письменном ответе мнение удобно размещать в начале или в конце абзаца. Короткая тема и ясная позиция помогают читателю сразу понять, о чём идёт речь.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 класса подходит схема: topic sentence, opinion, reason, example, closing sentence. Она делает текст понятным и помогает не терять основную мысль в длинном ответе.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развития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think reading is important может стать началом абзаца. Затем добавляются причина и пример, например о новых словах и культурах в книгах.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also, because, for example и finally соединяют части текста. Благодаря им абзац звучит связно, а мнение воспринимается как логичное и продуманное.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сдачей стоит убедиться, что в тексте есть мнение, пояснение и завершение. Тогда письменный ответ выглядит аккуратно, связно и соответствует уровню 8 класса.
</a:t>
            </a:r>
            <a:endParaRPr lang="en-US" sz="11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используют выражение мнения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этот навык особенно заметен в устных формах работы, где нужно быстро сформулировать позицию и кратко её объяснить.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мнение звучит в ответе у доски и в парной работе; в письменных формах оно используется реже, но требует более точной организации.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учебных ситуаций для 8 класса, составлено по типовым видам работы на уроке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аспект: вежливость в английском диалоге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Смягчители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little, actually и in my opinion уменьшают резкость фразы. Они полезны в школьном диалоге, потому что помогают обсудить спорный вопрос без напряжения.
</a:t>
            </a:r>
            <a:endParaRPr lang="en-US" sz="1156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собеседнику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разном мнении важно показывать, что точка зрения другого человека услышана. Это делает разговор более дружелюбным и помогает продолжать обсуждение.
</a:t>
            </a:r>
            <a:endParaRPr lang="en-US" sz="1142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речи часто используют I think, maybe и perhaps, чтобы сделать высказывание менее категоричным. Такие слова помогают звучать спокойно и уважительно даже при несогласии.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для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нужна не только на уроке английского, но и в совместной работе над проектом. Она помогает задавать вопросы, не перебивать и спокойно предлагать свою идею.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10 готовых фраз для урока английского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73138" y="1063675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think… In my opinion… и I believe… помогают сразу начать ответ. Они подходят для устных заданий, мини-диалогов и коротких письменных комментариев на школьную тему.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004216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agree with you и That’s true, but… позволяют поддержать собеседника или мягко уточнить свою позицию. Такие формулы делают беседу живой и вежливой.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35297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несогласия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agree и I see your point, but… помогают не спорить резко. С ними можно выразить другое мнение, сохранив уважительный тон разговора.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466380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аргументации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example… и because… нужны, чтобы объяснить свою мысль. Без них ответ звучит слишком коротко, а с ними становится ясным и убедительным.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197459" y="1063680"/>
            <a:ext cx="1673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для вывода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sum up… помогает завершить мысль и показать, что ответ закончен. Эта формула особенно полезна в мини-монологах и письменных абзацах.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сильных и слабых ответов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отличается краткий, неполный ответ от более развёрнутого и вежливого высказывания.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ответ обычно включает мнение и пояснение, а при несогласии — ещё и вежливую формулу. Именно это делает речь связной и убедительной.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учебных ответов по теме opinion, уровень 8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Слова-оценки, которые помогают звучать точнее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оценочное слово, тем яснее собеседнику, что именно ученик думает о теме, тексте или школьной ситуации.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универсальны important, useful, interesting и difficult: они подходят для разных тем и звучат содержательнее, чем общие good и bad.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частотность оценочной лексики уровня 8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Выражать мнение уверенно и вежливо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выражать мнение на английском, восьмикласснику достаточно освоить несколько устойчивых фраз, добавить причину и пример, а затем завершить мысль вежливым выводом.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2026-05-31T07:49:19Z</dcterms:created>
  <dcterms:modified xsi:type="dcterms:W3CDTF">2026-05-31T07:49:19Z</dcterms:modified>
</cp:coreProperties>
</file>