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астрономии: 6000 лет наблюдений и 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календарей до телескопов, которые заглядывают в глубины Вселенной.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помогало человеку выживать: по нему строили календарь, определяли сроки работ и обрядов, предсказывали природные события и постепенно учились понимать устройство мира.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астрономия стала одной из древнейших наук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200" y="1483351"/>
            <a:ext cx="299025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71750" y="1483351"/>
            <a:ext cx="299025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наблюдения неба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циклы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Месопотамии записывали фазы Луны и затмения, чтобы отслеживать время и уточнять календарные расчёты. Эти наблюдения были регулярными и опирались на систематическое сравнение повторяющихся явлений.
</a:t>
            </a:r>
            <a:endParaRPr lang="en-US" sz="1081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Сириус и Нил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Египте появление Сириуса на утреннем небе связывали с началом разлива Нила. Такое совпадение имело прямое значение для земледелия и делало астрономические наблюдения жизненно важными.
</a:t>
            </a:r>
            <a:endParaRPr lang="en-US" sz="1172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ориентиры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Гелиакические восходы звёзд помогали древним наблюдателям отмечать смену сезонов и составлять более точные счётные таблицы. Небо становилось не только объектом созерцания, но и практическим инструментом.
</a:t>
            </a:r>
            <a:endParaRPr lang="en-US" sz="1172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календарии
</a:t>
            </a:r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Стоунхендж и другие мегалитические сооружения показывают, что солнечные и лунные циклы использовали для календарного счёта и ориентации по сторонам света. Архитектура здесь выполняла астрономическую функцию.
</a:t>
            </a:r>
            <a:endParaRPr lang="en-US" sz="10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57234"/>
            <a:ext cx="4166100" cy="229748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древние центры астрономии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цивилизации превращали наблюдение неба в полезное знание для земледелия, счёта времени и первых теорий космоса.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центрах астрономия развивалась как наука наблюдения и счёта, но именно греки сделали решающий шаг к теоретическому объяснению неба.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астрономии Древнего мира; обобщение по данным исторических источников
</a:t>
            </a:r>
            <a:endParaRPr lang="en-US" sz="12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Греция: от наблюдений к моделям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описанное геометрией
</a:t>
            </a:r>
            <a:pPr algn="ctr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мыслители первыми попытались объяснить движения светил не мифами, а геометрией. Они искали закономерности, которые можно выразить числом и чертежом, превращая астрономию в строгую часть математики и философии.
</a:t>
            </a:r>
            <a:endParaRPr lang="en-US" sz="952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Аристарх и размеры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Аристарх Самосский предложил смелую для своего времени идею: Солнце, а не Земля, может быть центром системы. Эратосфен, используя тень и угол падения солнечных лучей, удивительно точно оценил размеры нашей планеты.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и долгая традиция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в «Альмагесте» построил геоцентрическую систему, которая долго оставалась главной научной моделью. На её основе астрономы могли рассчитывать положения планет, а сама схема мира стала образцом для последующих споров и пересмотра теорий.
</a:t>
            </a:r>
            <a:endParaRPr lang="en-US" sz="8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представления о строении мира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опирался на предыдущий, но исправлял его слабые места и делал расчёты более надёжными.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от геоцентризма к ньютоновской физике показывает рост объяснительной силы науки: от описания видимости к универсальному закону.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астрономических моделей: от античности до XVII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Золотой век и сохранение знаний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 комментарии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Багдаде, Дамаске и Каире учёные переводили античные тексты, сопоставляли разные рукописи и уточняли старые сведения. Благодаря этой работе знания не были утрачены и стали основой для новых исследований неба.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расчёты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Аль-Баттани уточнил продолжительность солнечного года и параметры орбит, сделав таблицы движения светил точнее. Его вычисления показали, что наблюдения можно не только сохранять, но и серьёзно совершенствовать.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Ал-Бируни использовал измерения и математические методы, чтобы оценивать размеры Земли. Его подход демонстрировал, что астрономия тесно связана с географией, геометрией и точным вычислением.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Обсерватория Самарканда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Улугбек создал в Самарканде одну из самых известных обсерваторий своего времени и составил высокоточный звёздный каталог. Его труд помог передать античное наследие европейским учёным через последующие столетия.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астрономических знаний от наблюдения к теории
</a:t>
            </a:r>
            <a:endParaRPr lang="en-US" sz="2387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 росли точность расчётов, объём данных и предсказательная сила астрономии.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Коперника, Кеплера и Галилея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354700" y="1936400"/>
            <a:ext cx="4403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1543 году Николай Коперник предложил гелиоцентрическую модель, в которой Земля перестала быть центром мира. Это решение упростило объяснение видимого движения планет и стало началом серьёзного пересмотра старой картины Вселенной.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54700" y="3019300"/>
            <a:ext cx="5389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Кеплер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Кеплер на основе наблюдений Тихо Браге сформулировал три закона движения планет. Он показал, что орбиты не круговые, а эллиптические, и тем самым сделал астрономические расчёты значительно точнее.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54700" y="4102200"/>
            <a:ext cx="6374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в 1610 году направил телескоп на небо и увидел спутники Юпитера, фазы Венеры, горы на Луне и пятна на Солнце. Эти открытия убедительно показали, что небесный мир не идеален и подчиняется тем же законам наблюдения.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законов Кеплера к физике Ньютона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объединил небесные и земные явления в одну систему, показав, что одни и те же силы действуют повсюду.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превратил небесную механику из набора точных правил в часть общей физики, объясняющей движение планет, Луны и падающих тел.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небесной механики XVII века; научное обобщение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точной астрономии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 — телескоп
</a:t>
            </a:r>
            <a:pPr algn="ctr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резко увеличили светосилу наблюдений и позволили увидеть то, что недоступно невооружённому глазу: спутники планет, детали Луны и слабые туманности.
</a:t>
            </a:r>
            <a:endParaRPr lang="en-US" sz="1214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1781 — открытие Урана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Гершель обнаружил новую планету за орбитой Сатурна, показав, что Солнечная система шире античных представлений.
</a:t>
            </a:r>
            <a:endParaRPr lang="en-US" sz="1317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1838 — первая звёздная параллакс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Бессель измерил смещение звезды 61 Лебедя и впервые надёжно доказал огромные расстояния до звёзд.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 — спектроскопия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линиям поглощения и излучения астрономы научились определять химический состав звёзд и туманностей, превратив свет в источник физической информации.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78679"/>
            <a:ext cx="4392900" cy="22545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изменившие астрономию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прибор расширял диапазон наблюдений и делал небесные объекты более измеримыми и объяснимыми.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прогресса приборов — переход от простого наблюдения к измерению свойств далёких объектов.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исторический обзор развития астрономических приборов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Радиоастрономия открыла невидимую Вселенную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из космоса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1932 году Карл Янский обнаружил радиошум, исходящий не от Земли, а из космоса. Это стало началом нового способа изучать Вселенную, почти недоступного оптическим телескопам.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типы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Радионаблюдения позволили открыть пульсары, квазары и облака межзвёздного газа. Эти источники помогают изучать рождение звёзд, активность галактик и процессы, происходившие в ранней Вселенной.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космологией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 стало обнаружение реликтового излучения, связанного с очень ранним этапом эволюции мира. Радиоастрономия превратилась в ключевой инструмент для понимания структуры и истории космоса.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космической эры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показывают, как астрономия вышла за пределы наземных наблюдений и стала опираться на аппараты, работающие прямо в космическом пространстве.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дата означает не только технический успех, но и рост возможностей для исследования далёких объектов и слабых сигналов.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космической эры, 1957–2021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миров у других звёзд
</a:t>
            </a:r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1995 года подтверждены тысячи экзопланет, и теперь отдельные планетные системы изучают так же внимательно, как когда-то изучали Солнечную систему. Особый интерес вызывают миры, где условия могут быть близки к земным.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как задача для физики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космология рассматривает Вселенную как систему с возрастом около 13,8 млрд лет и изучает тёмную материю и тёмную энергию. Именно они определяют структуру космоса, хотя напрямую почти не видны.
</a:t>
            </a:r>
            <a:endParaRPr lang="en-US" sz="1001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линии современной астрономии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и подтверждают экзопланеты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методах транзитной фотометрии и измерения радиальной скорости.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772" y="3270876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астрономия работает на повседневную жизнь
</a:t>
            </a:r>
            <a:endParaRPr lang="en-US" sz="2663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
</a:t>
            </a:r>
            <a:pPr algn="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лежат в основе отсчёта времени и высокоточной синхронизации систем. Без них невозможны надёжная работа навигационных сетей, связи и многих цифровых сервисов.
</a:t>
            </a:r>
            <a:endParaRPr lang="en-US" sz="1382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технологии, выросшие из космических исследований, обеспечивают навигацию, передачу данных и координацию транспорта. Они стали частью повседневной инфраструктуры, хотя их работа требует постоянной настройки.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погода
</a:t>
            </a:r>
            <a:pPr algn="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Солнца позволяют заранее оценивать магнитные бури. Такие события могут нарушать работу энергосетей, радиосвязи и спутников, поэтому прогнозирование имеет прямое практическое значение.
</a:t>
            </a:r>
            <a:endParaRPr lang="en-US" sz="134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 астрономии развили обработку данных, оптику, электронику и дистанционное зондирование Земли. В итоге исследования далёкого космоса улучшили и земные технологии, и международное научное сотрудничество.
</a:t>
            </a:r>
            <a:endParaRPr lang="en-US" sz="12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древнего календаря к современной науке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прикладной и фундаментальной астрономией лежит цепочка технологий: оптика, спектроскопия, радионаблюдения и космические миссии.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не утратила практического значения, но её главный фокус сместился к глубокому исследованию строения и эволюции Вселенной.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0400"/>
            <a:ext cx="4166100" cy="19911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прорывов, изменивших астрономию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показывает, как каждый этап расширял набор наблюдаемых явлений и менял научную картину мира.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прорыв не просто добавлял данные, а менял сам способ задавать вопросы о Вселенной.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ключевые этапы истории астрономии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Астрономия: от неба как календаря к небу как Вселенной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астрономии показывает, как наблюдения, математика и приборы постепенно превращали знакомое ночное небо в карту огромной и сложной Вселенной, где каждый новый шаг расширял границы человеческого знания.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2026-05-31T19:35:04Z</dcterms:created>
  <dcterms:modified xsi:type="dcterms:W3CDTF">2026-05-31T19:35:04Z</dcterms:modified>
</cp:coreProperties>
</file>