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Letter of Application: formal style in English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письмо-заявление: как убедительно подать себя в английском языке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05098"/>
            <a:ext cx="318969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Letter of application помогает в учебе и в жизни: с его помощью просят о приеме, участии, работе или возможности проявить себя. В 9 классе это еще и тренировка ясной, вежливой и грамотной письменной речи.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письмо-заявление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letter of application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 вежливого обращения к адресату. Оно задает официальный тон и показывает, что автор соблюдает правила делового 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 аргументы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объясняют, почему именно эта работа, курс или программа вам интересны. Здесь важно приводить конкретные причины, а не общие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сведения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сразу называют причину письма, а затем кратко представляют себя: кто вы, чем занимаетесь, какие навыки или опыт могут быть полезны.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выражают благодарность за внимание к письму, вежливо просят рассмотреть заявление и ставят формальную подпись.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05214"/>
            <a:ext cx="4867800" cy="26200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языковые формулы официального письма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letter of application и типичные выражения, которые помогают соблюдать formal style.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формулы делают письмо понятным, аккуратным и соответствующим нормам formal style.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 формального письма в школьном английском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письма на странице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первый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письмо сразу производит впечатление по внешнему виду. Когда дата, обращение и текст расположены ровно, адресату легче читать письмо и воспринимать его как серьезное и продуманное.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Четкие абзацы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letter of application каждый абзац выполняет свою задачу: один сообщает цель, другой рассказывает о навыках, третий завершает письмо. Такой порядок делает текст понятным и помогает не потерять важную информацию.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formal style не нужны яркие шрифты, смайлики или слишком свободное оформление. Лучше, когда письмо выглядит спокойно, аккуратно и одинаково удобно читается и на экране, и на бумаге.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formal style в английском языке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письме-заявлении часто используют слова apply for, interested in, experience, skills, opportunity и qualifications. Они помогают точно назвать цель и показать, что автор говорит по делу.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1873055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сокращений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formal style не пишут I’m, don’t и can’t. Полные формы выглядят более официально, а значит, письмо звучит уважительнее и подходит для серьезной ситуации.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616079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слова, которые прямо связаны с заявлением: responsibility, available, position, programme. Чем точнее лексика, тем быстрее адресат понимает, что именно хочет автор.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359094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 перегруженные фразы мешают чтению. В официальном письме лучше строить короткие, логичные предложения, чтобы смысл был ясным с первого раза.
</a:t>
            </a:r>
            <a:endParaRPr lang="en-US" sz="1132" dirty="0"/>
          </a:p>
        </p:txBody>
      </p:sp>
      <p:sp>
        <p:nvSpPr>
          <p:cNvPr id="14" name="Text 6"/>
          <p:cNvSpPr txBox="1"/>
          <p:nvPr/>
        </p:nvSpPr>
        <p:spPr>
          <a:xfrm>
            <a:off x="413125" y="4102097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слова, шутки и слишком эмоциональные выражения не подходят для такого письма. Нейтральная лексика помогает сохранить официальный стиль и показать уважение к адресату.
</a:t>
            </a:r>
            <a:endParaRPr lang="en-US" sz="11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пишется letter of application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написании официального письма-заявления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письмо убедительным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Убедительное письмо не только вежливо звучит, но и быстро показывает, зачем оно написано и чем кандидат может быть полезен.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цель и факты; формат и грамотность поддерживают профессиональное впечатление.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оценки качества letter of application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письме-заявлении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разговорный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сокращениями, сленгом и слишком свободным тоном делают письмо неофициальным. В letter of application лучше использовать нейтральные и точные выражения.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четкой цели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первом абзаце непонятно, на что именно подается заявление, письмо выглядит слабым. Адресат должен сразу увидеть цель обращения.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вместо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am a good student звучат слишком расплывчато. Лучше назвать конкретные навыки, достижения или опыт, которые действительно относятся к заявлению.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формате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обращение, отсутствие подписи или смешение стилей показывают, что письмо не проверили. Для official style важна аккуратная и последовательная форма.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одни и те же мысли повторяются без новой информации, текст становится скучным и длинным. Каждая часть письма должна добавлять что-то полезное.
</a:t>
            </a:r>
            <a:endParaRPr lang="en-US" sz="10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обращение в английском письме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неизвестно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не знаете имени адресата, используйте Dear Sir or Madam. Это нейтральная и безопасная форма, которая подходит для официального письма без конкретного имени.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фамилия известна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фамилия человека, лучше написать Dear Mr Smith или Dear Ms Brown. Такое обращение звучит точнее и показывает внимание к адресату.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важно выбрать обращение по ситуации: неизвестное имя — нейтральная форма, известная фамилия — более точная форма. Это простой признак грамотного formal style.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цель и причину обращения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обозначьте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нужно ясно сказать, на что именно вы подаёте заявление: на место, курс, программу или участие в проекте. Это помогает адресату сразу понять намерение автора.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убедительные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кратко объясните, почему вы заинтересованы именно в этой возможности. Подойдут школьные успехи, опыт, полезные навыки и личный интерес, если они связаны с темой письма.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слишком общих фраз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need this badly звучат неофициально и не показывают вашу готовность. Лучше писать конкретно и спокойно, чтобы причина обращения выглядела серьёзной, понятной и убедительной.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30852"/>
            <a:ext cx="4867800" cy="1968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и формальный английский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тон письма в официальной ситуации.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Formal style делает письмо уважительным, точным и более убедительным, поэтому его выбирают в заявлениях и других официальных текстах.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формального английского письма в школьной практике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школьнику нужен letter of application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Письмо-заявление нужно, когда ученик подаёт заявку на обмен, кружок, олимпиаду или школьный проект. В таком письме важно кратко представить себя и показать, почему именно вы подходите.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 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Заявление помогает записаться в волонтёрскую акцию, спортивную секцию или клуб по интересам. Оно показывает ответственность, интерес к делу и готовность соблюдать правила организации.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 учебные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формат часто используют для летних школ, курсов и образовательных программ. Адресат должен быстро увидеть цель обращения, уровень подготовки и мотивацию без лишних подробностей.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стажировка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жизни letter of application требуется для работы, стажировки или стипендии. Здесь особенно важны аккуратный тон, точные факты и умение представить свои сильные стороны.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письма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убедиться, что письмо соответствует требованиям formal style.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письмо по объему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помогает видеть, что основная ценность письма находится в центральной части, где раскрываются навыки, опыт и мотивация кандидата.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Body заметно больше остальных частей, поэтому именно он несёт основную смысловую нагрузку; вступление и завершение остаются короткими и служат рамкой.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структура letter of application в школьном английском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сильной формулировки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цель с первой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фраза сразу называет, на что человек претендует, и в каком месте. Она звучит спокойно, официально и помогает адресату быстро понять смысл письма. В учебном примере выделяются слова, которые показывают цель и контекст без лишних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который делает письмо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появляются слова о библиотеке, помощи ученикам и ответственности, письмо становится убедительнее. Такой вариант не просто сообщает желание участвовать, а показывает, чем именно заявитель может быть полезен и почему его стоит рассмотреть.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грамматики и пунктуации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снижают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времена, артикли и формы глаголов делают письмо менее убедительным. Даже при хорошей идее читатель замечает языковые ошибки и начинает сомневаться в аккуратности автора.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нужны в обращении, сложных предложениях и перечислениях навыков. Если знаки препинания стоят неверно, текст становится трудным для восприятия и теряет официальный вид.
</a:t>
            </a:r>
            <a:endParaRPr lang="en-US" sz="1203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важна для 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письмо оценивают не только по содержанию, но и по языковой правильности. Поэтому аккуратная грамматика помогает показать, что ученик владеет формой и уважает адресата.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сдачей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окончательной сдачей полезно перечитать письмо вслух и найти ошибки в словах, окончаниях и знаках препинания. Такая проверка часто помогает исправить неточности, которые не заметны сразу.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написания письма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Начните с 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официальную форму приветствия, подходящую для ситуации. Если имя неизвестно, используйте нейтральный вариант; если известно, обращайтесь по фамилии.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Сразу назовите цель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кратко объясните, зачем вы пишете. Адресат должен сразу понять, на что вы подаёте заявление и какой вопрос хотите решить.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Представьте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только те сведения, которые связаны с заявлением: класс, интересы, опыт, навыки или достижения. Лишние подробности делают текст менее сосредоточенным.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Объясните мотивацию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покажите, почему именно вы подходите для этой возможности. Лучше всего работают конкретные причины, связанные с вашими умениями и интересом к делу.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Завершите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поблагодарите за внимание, выразите ожидание ответа и поставьте формальную подпись. Это завершает письмо в спокойном и уважительном тоне.
</a:t>
            </a:r>
            <a:endParaRPr lang="en-US" sz="10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включает обращение, цель, сведения о себе, мотивацию и вежливое завершение. Такая схема особенно удобна для школьных заданий и коротких реальных заявлений.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структуры letter of application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обязательных элементов помогает не пропустить главное в официальном письме.
</a:t>
            </a:r>
            <a:endParaRPr lang="en-US" sz="23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вежливость делают письмо сильным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Letter of application работает тогда, когда текст ясен, аккуратен и соответствует formal style. Если правильно выбрать обращение, кратко представить себя и завершить письмо вежливо, заявление звучит профессионально и убедительно.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2026-05-31T12:05:44Z</dcterms:created>
  <dcterms:modified xsi:type="dcterms:W3CDTF">2026-05-31T12:05:44Z</dcterms:modified>
</cp:coreProperties>
</file>