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Жизнь организмов в природном сообществе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живут организмы в едином природном сообществе.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природное сообщество?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— совокупность разных видов живых организмов, живущих и взаимодействующих на одной территории с окружающей неживой средой. Оно включает леса, реки, луга и другие экосистемы, где каждый вид занимает важную экологическую роль.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природного сообщества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производители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создавать органические вещества через фотосинтез, обеспечивая пищей всю экосистему. Например, дуб в лесу — источник питания и жилья для многих животных.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потребители различных уровней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растения или других животных, занимая разные трофические уровни. Они поддерживают баланс, регулируя численность организмов в сообществе.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— грибы и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живых организмов, возвращая минералы в почву. Их роль жизненно важна для круговорота веществ.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варьируются: в лесу — деревья и кустарники, в пруду — водоросли и травы.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кислород, поддерживая атмосферу, и создают среду для жизни множества организмов.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пищу при фотосинтезе, являясь базой пищевой цепи.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основные производители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потребители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животные как олени и зайцы питаются растениями, влияя на растительный покров и поддерживая пищевые связи в экосистеме.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как регулирующие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совы и другие хищники контролируют численность других животных, сохраняя экологический баланс.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могут есть и растения, и животных, благодаря чему приспособлены к разнообразным условиям и питаются разными ресурсами.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в лесном сообществе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от растения передается животным по уровням, а разрушители возвращают вещества в почву.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зависит от предыдущего, нарушение цепи приводит к дисбалансу всей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Взаимодействие: симбиоз, конкуренция, хищничество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союз муравьев и тлей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тлей от вредителей, а тли обеспечивают их сладким соком. Такое сотрудничество выгодно обоим видам и способствует выживанию.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белками и бурундуками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грызуны соперничают за пищу, например орехи, что влияет на их популяции и распределение в лесу.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сов на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охотятся на мышей, контролируя их численность и сохраняя баланс экосистемы.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остатки, возвращая питательные вещества в почву для новых растений.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круговорот веществ и поддерживают плодородие экосистемы.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разрушителей накопились бы мертвые органические материалы, что затруднило бы жизнь других организмов.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этих микроорганизмов важна для устойчивого функционирования природных сообществ.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и грибов в сообществе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местообитаний в природных сообществах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густая растительность и умеренная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отличается высоким разнообразием деревьев и животных, обеспечивает множество ниш для жизни в тени и на земле.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водная среда с богатой флорой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озерах преобладают водоросли и рыбы, адаптированные к жизни в воде, с богатым биоразнообразием.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открытые пространства с низкой влажностью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характеризуется травянистой растительностью и животными, приспособленными к засушливым условиям.
</a:t>
            </a:r>
            <a:endParaRPr lang="en-US" sz="1173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— высокая температура и ограниченная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сообщества включают растения с глубокими корнями и животных, избегающих жары, чтобы выжить в суровой среде.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отличие общих характеристик трех природных сообществ и их ключевые виды.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экосистемам, 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сообществ: лес, луг, пруд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сообщество имеет уникальный набор организмов, адаптированных к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сообщества в течение года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активный рост растений. Появляются молодые побеги и цветы, что запускает цепи питания, привлекая насекомых и мелких животных.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пищевая активность животных. Размножение и накопление энергии для подготовки к холодам.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готовятся к зиме: запасают пищу, мигрируют в тёплые места или начинают накапливать жировые запасы.
</a:t>
            </a:r>
            <a:endParaRPr lang="en-US" sz="1296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Сниженная активность: многие животные впадают в спячку или перебираются в тёплые уголки, растения переходят в состояние покоя.
</a:t>
            </a:r>
            <a:endParaRPr lang="en-US" sz="11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условиям среды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 млекопитающих в холодных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сохраняет тепло и защищает от низких температур, позволяя животным выживать зимой. Например, у оленей и зайцев шерсть густая и плотная.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 пустынных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корни проникают глубоко в почву, чтобы добывать редкую влагу. Это помогает кактусам и другим растениям выживать в засушливых условиях.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оперения важно для сохранения теплоизоляции и способности к полету. Птицы сбрасывают старые перья и отращивают новые сезонно.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как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цвет и узоры, чтобы сливаться с окружением. Это помогает им защищаться от хищников или незаметно охотиться.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влажность создают условия для роста определённых растений, формируя среду обитания питомцев и пищевые ресурсы.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активность организмов, ограничивая распространение видов на холодных или жарких территориях.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светового дня влияет на процессы фотосинтеза и сезонную активность животных, определяя циклы размножения и миграций.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атмосферы и климата на сообщество
</a:t>
            </a:r>
            <a:endParaRPr lang="en-US" sz="2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и межвидовые отношения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Внутривидовые: борьба за территорию и ресурсы формирует иерархию и социальную структуру, как у волков в стае.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Межвидовые: взаимовыгодные отношения, например, опыление цветов насекомыми, или вредоносные паразитические связи, а также нейтральные совместные проживанья.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экологического наблюдения за 5 лет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падение численности травоядных и хищников
</a:t>
            </a:r>
            <a:endParaRPr lang="en-US" sz="196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травы повышает количество зайцев, что приводит к росту волков. Нехватка корма снижает численность всех уровней.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численности видов показывает сложную связь между пищей и хищничеством, влияющую на баланс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усиливает адаптивность сообщества к изменениям среды — болезни, климатические колебания и вредители переносятся легче.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устойчивость сообществ
</a:t>
            </a:r>
            <a:endParaRPr lang="en-US" sz="2373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одного вида может нарушить пищевые цепочки, что приведёт к каскадным последствиям и снижению устойчивости.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обеспечивает лучшее распределение ресурсов и устойчивую структуру экосистемы в долгосрочной перспективе.
</a:t>
            </a:r>
            <a:endParaRPr lang="en-US" sz="11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сообщества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воды изменяют естественные среды, уменьшая количество привычных видов и нарушая экосистемные связи.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инвазивных видов и охота приводят к исчезновению местных животных, снижая биоразнообразие и устойчивость природных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70116"/>
            <a:ext cx="4646100" cy="13391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случаи показывают последствия антропогенных воздействий и процессы восстановления экосистем после повреждений.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отчёты региональных природоохранных служб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и восстановление природных сообществ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 опасны для баланса, но с усилиями возможно восстановление экосистемы со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взаимодействия видов помогает сохранять природные ресурсы и поддерживать экологическое равновесие.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природных сообществ
</a:t>
            </a:r>
            <a:endParaRPr lang="en-US" sz="2606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способствует раннему выявлению и предотвращению экологических проблем и катастроф.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стимулируют бережное использование окружающей среды и развитие устойчивых технологий и практик.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Содействие природоохранным проектам зависит от осведомлённости и вовлечённости общества во все уровни охраны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единстве: баланс и ответственность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связаны сложными отношениями и адаптациями, создавая устойчивые сообщества. Человеческое влияние требует осознанности и заботы ради сохранения этого баланса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2026-05-08T08:18:55Z</dcterms:created>
  <dcterms:modified xsi:type="dcterms:W3CDTF">2026-05-08T08:18:55Z</dcterms:modified>
</cp:coreProperties>
</file>