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Французской революции и свержение монархии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1789 года, смена власти от монархов к народу.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перед революцией: общество и власть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Францией управлял Людовик XVI. Общество делилось на три сословия с разными правами и обязанностями, и возникали экономические трудности, которые грозили стабильности страны.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Французской революции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двумя сословиями — дворянством и духовенством — владели привилегиями, тогда как третье сословие, состоявшее из большинства населения, несло налоговое бремя и лишено было многих прав.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Неурожаи последних лет XVIII века привели к нехватке пищи и росту цен, сопровождавшемуся безработицей и экономическим давлением на беднейшие слои общества.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того времени, такие как Руссо и Вольтер, продвигали идеи свободы, равенства и критиковали абсолютизм, что вдохновило народ требовать перемен.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575666"/>
            <a:ext cx="4794300" cy="21618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сословий во Франции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правах, обязанностях и роли трех сословий к началу революции.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сословие несло большую часть налогов без политического голоса, что усиливало недовольство.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о дореволюционной Франции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1789 году Франция накопила долг свыше 4 миллиардов ливров из-за войн и расточительности двора. Государственные финансы были на грани разрушения.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государственный долг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падение доходов и рост цен вызвали народные протесты, усугубившие социальную напряженность и способствовавшие революционным настроениям.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Просвещения и новых идей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распространяли идеи свободы и равенства через книги и дискуссии, влияя на общественное мнение.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абсолютизма и церковной власти подрывала устоявшийся порядок и вызывала желание реформ.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народного суверенитета и прав человека подготовили почву для революционных преобразований.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мая 1789 года впервые за долгое время созваны Генеральные штаты, где третье сословие потребовало справедливого представительства.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в Версале касались реформ в налогах и власти, что стало началом трансформации политической системы Франции.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Созыв Генеральных штатов и вызов системе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Национального собрания и Клятва в зале для игры в мяч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1789 года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сословие объявляет себя Национальным собранием, взяв на себя роль представителя народа.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июня 1789 года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Депутаты дают клятву не расходиться до создания конституции, демонстрируя решимость реформировать страну.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стало важной вехой, началом независимой политической активности народа Германии.
</a:t>
            </a:r>
            <a:endParaRPr lang="en-US" sz="10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Бастилии — символ борьбы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крепости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июля 1789 года революционный народ штурмом взял Бастилию — символ королевской тирании. Его падение стало символом победы народа над несправедливостью.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день вошёл в историю как День взятия Бастилии, став символом свободы и начала новых эпохальных изменений во Франции.
</a:t>
            </a:r>
            <a:endParaRPr lang="en-US" sz="11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1789 года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Генеральных штатов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июня Генеральные штаты преобразованы в Национальное собрание, что означало новый центр политической власти в стране.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прав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августа была принята Декларация прав человека и гражданина, закрепившая основные свободы и равенство перед законом.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восстания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года прошли массовые протесты и нападения на символы старого режима, отражая народное недовольство и настойчивость перемен.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крестьян: Великая Жакерия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1789 года во Франции вспыхнули массовые крестьянские восстания из-за нехватки хлеба и тяжелого налогового бремени, что привело к разрушениям и бунтам в деревнях.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Восставшие нападали на замки помещиков, сжигали поместья и уничтожали документы, фиксирующие феодальные повинности, требуя справедливости и облегчения тягот.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Жестокость помещиков и произвол власти усиливали недовольство, что привело к масштабному размаху народных выступлений, известному как Великая Жакерия.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Последствием этих восстаний стала отмена части феодальных привилегий и укрепление позиций революционных движений во Франции.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революционные реформы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94856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июня 1789 года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Людовик XVI официально признал Национальное собрание, что легализовало его политическую инициативу.
</a:t>
            </a:r>
            <a:endParaRPr lang="en-US" sz="927" dirty="0"/>
          </a:p>
        </p:txBody>
      </p:sp>
      <p:sp>
        <p:nvSpPr>
          <p:cNvPr id="9" name="Text 3"/>
          <p:cNvSpPr txBox="1"/>
          <p:nvPr/>
        </p:nvSpPr>
        <p:spPr>
          <a:xfrm>
            <a:off x="2566348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августа 1789 года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Произошла отмена большинства феодальных прав и повинностей, что положило конец феодальной системе.
</a:t>
            </a:r>
            <a:endParaRPr lang="en-US" sz="927" dirty="0"/>
          </a:p>
        </p:txBody>
      </p:sp>
      <p:sp>
        <p:nvSpPr>
          <p:cNvPr id="10" name="Text 4"/>
          <p:cNvSpPr txBox="1"/>
          <p:nvPr/>
        </p:nvSpPr>
        <p:spPr>
          <a:xfrm>
            <a:off x="4737841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августа 1789 года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принята Декларация прав человека и гражданина, закрепившая основные свободы и права для всех граждан.
</a:t>
            </a:r>
            <a:endParaRPr lang="en-US" sz="927" dirty="0"/>
          </a:p>
        </p:txBody>
      </p:sp>
      <p:sp>
        <p:nvSpPr>
          <p:cNvPr id="11" name="Text 5"/>
          <p:cNvSpPr txBox="1"/>
          <p:nvPr/>
        </p:nvSpPr>
        <p:spPr>
          <a:xfrm>
            <a:off x="6909333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1789 года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внедрения новых законов, направленных на защиту личной свободы и собственности.
</a:t>
            </a:r>
            <a:endParaRPr lang="en-US" sz="9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марш на Версаль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60500" y="2524642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октября 1789 года более 7 000 женщин из Парижа отправились в Версаль с требованием хлеба и улучшения жизненных условий. Это было проявление народного недовольства экономическим кризисом.
</a:t>
            </a:r>
            <a:endParaRPr lang="en-US" sz="957" dirty="0"/>
          </a:p>
        </p:txBody>
      </p:sp>
      <p:sp>
        <p:nvSpPr>
          <p:cNvPr id="8" name="Text 3"/>
          <p:cNvSpPr txBox="1"/>
          <p:nvPr/>
        </p:nvSpPr>
        <p:spPr>
          <a:xfrm>
            <a:off x="460500" y="3715327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толпы король Людовик XVI вынужден был переехать в Париж, что символизировало утрату им независимости и начало ограничения монархической власти.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Радикализация и новые революционные клубы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1790 года в революции появилось множество политических клубов, среди которых якобинцы, кордельеры и фельяны, активно влияющих на общественную жизнь.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Якобинцы, во главе с Робеспьером, выступали за радикальные преобразования и ужесточение контроля над врагами революции.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противоречий между этими группами привел к внутреннему расколу среди революционеров и обострению политической нестабильности в стране.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с 20 на 21 июня 1791 года король Людовик XVI и его семья попытались тайно покинуть Париж, надеясь на поддержку иностранных союзников.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попытка бегства была раскрыта, и король возвращён в столицу, что вызвало резкое падение доверия к монархии и усилило революционные настроения.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Людовика XVI в Варенн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монархия по Конституции 1791 года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главные положения Конституции и распределение властных полномочий между монархом и Национальным собранием.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ограничила абсолютную власть короля и установила представительную власть, однако избирательное право оставалось ограниченным.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Франции 1791 года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августа 1792 года вооружённая толпа штурмовала королевский дворец Тюильри, арестовав Людовика XVI и его семью, что стало символом падения монархии.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Тюильрий и конец монархии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перешла к Национальному конвенту, начались массовые репрессии против сторонников короля, ознаменовав новый, более радикальный этап революции.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была провозглашена Первая французская республика, начавшая радикальные преобразования и изменившая политический ландшафт страны.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977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сентября 1792 года
</a:t>
            </a:r>
            <a:endParaRPr lang="en-US" sz="5977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38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дата, когда во Франции был официально отменён монархический строй и учреждена республика с новым правительственным устройством.
</a:t>
            </a:r>
            <a:endParaRPr lang="en-US" sz="1938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конвент Франции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Людовика XVI — ключевое событие революции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день короля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января 1793 года Людовик XVI был публично казнён на гильотине за измену государству. Этот акт символизировал полный разрыв с монархической властью и начал новый этап французской истории.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реакция на казнь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короля вызвала шок среди европейских монархий, что привело к вмешательству иностранных держав и началу серии революционных войн, угрожавших безопасности Франции.
</a:t>
            </a:r>
            <a:endParaRPr lang="en-US" sz="11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начала Французской революции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положила начало новой политической эпохе, утвердила принципы свободы и равенства, и оставила глубокий след в мировой истории и законодательных системах.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2026-05-10T17:14:23Z</dcterms:created>
  <dcterms:modified xsi:type="dcterms:W3CDTF">2026-05-10T17:14:23Z</dcterms:modified>
</cp:coreProperties>
</file>