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числительные: как назвать место предмета по порядку
</a:t>
            </a:r>
            <a:pPr algn="l" indent="0" marL="0">
              <a:lnSpc>
                <a:spcPct val="90000"/>
              </a:lnSpc>
              <a:buNone/>
            </a:pPr>
            <a:r>
              <a:rPr lang="en-US" sz="14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слова показывают порядок предметов, событий и действий.
</a:t>
            </a:r>
            <a:endParaRPr lang="en-US" sz="318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распознавать порядковые числительные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точно называть место в ряду: класс, парта, дата, место в соревновании. Эти формы согласуются с существительными и не совпадают по смыслу с количественными числительными, которые называют только число предметов.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порядковые числительные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ряду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называют, каким по счёту является предмет, человек или событие. Они помогают понять последовательность: первый урок, десятая страница, двадцать первый век.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записью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порядковые числительные могут писаться словами или цифрами с буквой и дефисом: 7-й, 3-я, 15-е. Это удобно в названиях, расписаниях и нумерации.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количество, а 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 отвечают на вопрос, сколько предметов есть. Их задача — показать, какое место занимает объект в цепочке, списке, дате или соревновании.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часто употребляются в школьной речи, датах, названиях классов, страниц, кабинетов и мест в конкурсе. Без них трудно точно обозначить нужный объект.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какие вопросы отвечают порядковые числительные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«какой?»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Порядковое числительное уточняет признак предмета по порядку: какой урок? — шестой, какой этаж? — девятый. Оно помогает назвать место в последовательности, а не количество.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«который?»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особенно удобна, когда нужно выделить объект среди других: который класс? — восьмой, который ряд? — третий. Вопрос помогает быстро узнать, что слово обозначает порядок.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существительным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числительное стоит перед существительным и образует с ним единое словосочетание: первая страница, восьмой класс, третий ряд. Так смысл выражается точно и понятно.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такие формы встречаются постоянно: вторая парта, четвёртый этаж, первое место. Они звучат естественно и помогают избежать неопределённости в сообщении.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и порядковые числительные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два разряда числительных и как они работают в 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называют число предметов, а порядковые — их место в ряду; по форме и смыслу это разные разряды.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«Порядковые числительные»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926" y="1211450"/>
            <a:ext cx="2661898" cy="339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порядковые числительные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58172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простых основ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порядковые формы образуются от количественных числительных: три — третий, семь — седьмой, двадцать — двадцатый, сорок — сороковой. Основа помогает узнать исходное слово.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3518479" y="3421325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знать способ образования, легче правильно читать и писать длинные числительные без ошибок. Особенно это помогает в календарных датах, годах и названиях страниц.
</a:t>
            </a:r>
            <a:endParaRPr lang="en-US" sz="1046" dirty="0"/>
          </a:p>
        </p:txBody>
      </p:sp>
      <p:sp>
        <p:nvSpPr>
          <p:cNvPr id="13" name="Text 4"/>
          <p:cNvSpPr txBox="1"/>
          <p:nvPr/>
        </p:nvSpPr>
        <p:spPr>
          <a:xfrm>
            <a:off x="3518438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длинных числах изменяется только последняя часть: двадцать первый, сто второй, тысяча девятьсот сорок пятый. Это правило особенно полезно при чтении дат и номеров.
</a:t>
            </a:r>
            <a:endParaRPr lang="en-US" sz="1046" dirty="0"/>
          </a:p>
        </p:txBody>
      </p:sp>
      <p:sp>
        <p:nvSpPr>
          <p:cNvPr id="14" name="Text 5"/>
          <p:cNvSpPr txBox="1"/>
          <p:nvPr/>
        </p:nvSpPr>
        <p:spPr>
          <a:xfrm>
            <a:off x="658222" y="3482265"/>
            <a:ext cx="2188510" cy="94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слов меняется конец, а не всё слово целиком. Поэтому важно видеть, какая часть основы остаётся общей, а какая превращает слово в порядковое.
</a:t>
            </a:r>
            <a:endParaRPr lang="en-US" sz="11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форму порядкового числительного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проверки: значение числа, основа, согласование и правильная форма в словосочетании.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480550"/>
            <a:ext cx="220800" cy="2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Род, число и падеж в согласовании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согласования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поставить числительное в ту же форму, что и существительное. Тогда выражение будет точным, естественным и понятным в письменной и устной речи.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числительное изменяется вместе с существительным: первого дня, первому дню, о первом дне. Благодаря этому словосочетание звучит грамматически верно.
</a:t>
            </a:r>
            <a:endParaRPr lang="en-US" sz="107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существительное стоит во множественном числе, числительное тоже меняется: первые уроки, вторые страницы. Такая форма помогает правильно показать, что предметов несколько.
</a:t>
            </a:r>
            <a:endParaRPr lang="en-US" sz="1111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Порядковое числительное принимает тот же род, что и существительное: первый день, первая неделя, первое окно. По форме оно напоминает прилагательное и подстраивается под слово рядом.
</a:t>
            </a:r>
            <a:endParaRPr lang="en-US" sz="10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 датах и календаре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датах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датах порядковое числительное обычно пишется цифрой перед названием месяца: 1 сентября, 8 Марта, 12 апреля. Такая запись короткая и удобная для календарей и расписаний.
</a:t>
            </a:r>
            <a:endParaRPr lang="en-US" sz="1173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устной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дату произносят вслух, используют словесную форму: первое сентября, восьмое марта, двенадцатое апреля. Это помогает сделать речь точной и естественной.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 расписание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часто встречаются в учебных планах, памятных датах и расписании уроков. Они помогают быстро понять, какой день или событие имеется в виду.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важны и в названиях событий: они помогают точно указывать дату, год или последовательность событий. Без них труднее ориентироваться в хронологии.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модели образования порядковых числительных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простые и сложные формы: именно их удобнее всего использовать в повседневной речи и письме.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сложные формы наиболее заметны в учебных примерах, а цифровая запись чаще нужна для дат и номеров.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форм по теме «Порядковые числительные»; данные наглядные, не статистические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составных порядковых числительных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только 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составных порядковых числительных изменяется лишь последнее слово, потому что именно оно несёт форму рода, числа и падежа. Поэтому в выражении «двадцать первый» перестраивается только вторая часть.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части неизменны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слова в длинном числительном сохраняют свою форму: двадцать, сто, тысяча, девятьсот. Это помогает быстрее узнавать основу числа и правильно строить нужную падежную форму без лишних ошибок.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длинных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особенно нужна при чтении дат, годов, номеров страниц, классов и домов. Например: «тысяча девятьсот сорок пятый», «сто двадцать третий», «двести первый» — изменяется только последнее слово.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проверять по форме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поставить числительное в другой падеж, достаточно изменить последнее слово и проверить согласование с существительным. Так легче писать длинные числовые сочетания и не смешивать части формы.
</a:t>
            </a:r>
            <a:endParaRPr lang="en-US" sz="11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11103"/>
            <a:ext cx="4007700" cy="191544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слова «первый»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слово «первый» изменяется по падежам и согласуется с существительным «день».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меняются по образцу прилагательного, а окончание зависит от падежа существительного. Это подтверждает правило согласования порядкового числительного с главным словом.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парадигма слова «первый» в школьном курсе русского языка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и часто путаемые формы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первые формы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первый, второй, третий, четвёртый и пятый требуют запоминания, потому что их формы не совпадают с количественными числительными. Ошибки возникают именно из-за этой разницы.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Нужное написание и ударение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восьмой, девятый и двенадцатый важно удерживать не только написание, но и правильное произношение. Это особенно помогает при чтении вслух и при проверке орфографии.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числительные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составных формах труднее всего определить, какая часть меняется. В сочетании «двадцать первом» изменяется только последнее слово, а первые части остаются такими же, как в начальной форме.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словосочетанию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способ избежать ошибки — поставить числительное вместе с существительным и прочитать всю фразу целиком. Тогда проще заметить, правильно ли изменяется окончание и согласуются ли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 школьной жизни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расписании легко встретить «6-й урок» или «3-й кабинет»: такие записи сразу показывают порядок, а не количество. Для ученика это удобно, потому что нужный предмет, класс или кабинет можно найти без лишних пояснений.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с номера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страницах учебника, в тетради и на доске порядковые числительные помогают быстро ориентироваться: «4-е задание», «2-я страница», «3-я парта». Они делают школьные записи короткими и понятными даже в спешке.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Страница, задание, партa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соревнованиях и школьных конкурсах тоже нужны порядковые числительные: «1-е место», «2-я команда», «4-й этап». С ними легче назвать положение участника в ряду и точно передать итог состязания.
</a:t>
            </a:r>
            <a:endParaRPr lang="en-US" sz="97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Команда, место, результат
</a:t>
            </a:r>
            <a:endParaRPr lang="en-US" sz="13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порядковые числительные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особенно заметны там, где важно быстро ориентироваться в последовательности: в расписании, календаре, нумерации объектов и названиях частей текста.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их используют в школьной и календарной речи. Это показывает, что такие слова нужны не для счёта, а для точного указания места в ряду.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«Порядковые числительные»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написания порядкового числительного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9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проверки: от смысла числительного до выбора правильной формы в записи.
</a:t>
            </a:r>
            <a:endParaRPr lang="en-US" sz="1191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разрядов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количество и порядок: вместо «три тетради» пишут форму, которая обозначает место по счёту. Чтобы избежать ошибки, полезно задавать вопрос «сколько?» или «какой по счёту?».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цифровой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цифрой нужно добавлять нужное окончание и дефис: 3-й класс, 8-я парта, 12-е задание. Без этой части запись становится грамматически неверной и выглядит неполной.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согласования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Неправильно, когда числительное не совпадает с существительным по роду, числу или падежу. Проверка в словосочетании помогает быстро заметить форму вроде «первый уроков» и заменить её на правильную.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длинных числительных ошибка возникает, когда изменяют не только последнее слово или, наоборот, пропускают нужное окончание. Надёжнее всего сначала выделить последнее слово и изменить именно его.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в словосочетаниях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числительное меняет окончание вместе с существительным и по-разному ведёт себя в разных падежах.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зависят от рода, числа и падежа, а в цифровой записи особенно важно не забывать дефис и правильное окончание.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«Порядковые числительные»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394" y="1484375"/>
            <a:ext cx="258563" cy="29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13192"/>
            <a:ext cx="267600" cy="23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тренировать тему на практике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стоит перечитать словосочетание целиком и проверить окончание. Если форма звучит неестественно, значит, нужно ещё раз уточнить падеж и согласование.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текстом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подходят короткие предложения из школьной жизни: 12 апреля, 5 страница, 3 кабинет. В них удобно тренировать чтение, написание и согласование с существительным.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разряда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каждый раз задавать вопрос к числительному: сколько или который по счёту. Это помогает понять, какую форму выбрать в предложении и не смешивать два разряда.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записи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заменять цифры словами и наоборот: 7 класс, 21 день, 3 место. Такое упражнение учит быстро различать порядковые и количественные формы.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помогают точно назвать место предмета в ряду, а их правильная форма зависит от существительного. Если помнить про согласование и не путать их с количественными, ошибок будет меньше.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числительные: главное без ошибок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2026-05-28T08:32:15Z</dcterms:created>
  <dcterms:modified xsi:type="dcterms:W3CDTF">2026-05-28T08:32:15Z</dcterms:modified>
</cp:coreProperties>
</file>