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ключевые темы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метод целенаправленного изменения наследственных признаков организмов человеком.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искусственного отбора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начался с одомашнивания растений и животных в неолите. Научное систематическое применение возникло в XIX веке с развитием теории эволюции и селекции как науки.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искусственного отбора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это осознанный отбор организмов людьми для сохранения и размножения желательных черт и свойств.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естественного отбора, где главную роль играют условия окружающей среды, здесь человек управляет направлением 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позволяет быстро создавать породы и сорта с полезными для хозяйства признаками, значительно ускоряя развитие.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 с уникальными качествами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выращиваются с разнообразием окраски и форм, а фиалки ценятся за декоративные листья и продолжительное цветение, что стало возможным благодаря селекции.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 яблок и картофеля с улучшенными свойствами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сорта яблок выделяются вкусом и устойчивостью к болезням, а картофель селекционируют для быстрого роста, больших клубней и устойчивости к вредителям.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собак: разнообразие и назначение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Лабрадоры считаются отличными служебными и семейными собаками благодаря доброму характеру и выносливости. Таксы популярны за компактный размер и охотничьи качества.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искусственного отбора в повседневной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механизма искусственного отбора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1005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целей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Выбираются конкретные признаки, которые необходимо усилить или создать в новой породе или сорте.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7950" y="19439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родительских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Подбираются особи, обладающие целевыми свойствами для дальнейшего скрещивания.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599450" y="1831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скрещивания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Организуется размножение выбранных особей с целью получения потомства с желаемыми признаками.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75600" y="37995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Анализируются проявления признаков у новых поколений, выявляются лучшие экземпляры.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09300" y="3855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свойства закрепляются в популяции через повторные циклы отбора и размножения.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продуктивности благодаря искусственному отбору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 связано с внедрением новых сортов, устойчивых к болезням и неблагоприятным условиям.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подтверждает эффективность современных методов селекции и искусственного отбора в агросекторе.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сельского хозяйства РФ,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порода коров была выведена для максимального удоя молока и сегодня занимает лидирующие позиции в молочном животноводстве по всему миру.
</a:t>
            </a:r>
            <a:endParaRPr lang="en-US" sz="869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Голштинская порода — рекордистка молочной продуктивности
</a:t>
            </a:r>
            <a:endParaRPr lang="en-US" sz="864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сбалансированными мясными и молочными характеристиками, кроме того, отличается хорошей приспособленностью к разнообразным климатическим условиям.
</a:t>
            </a:r>
            <a:endParaRPr lang="en-US" sz="869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Симментальская порода — универсальный выбор
</a:t>
            </a:r>
            <a:endParaRPr lang="en-US" sz="864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искусственного отбора в животноводство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сортов пшеницы, устойчивых к грибковым заболеваниям, снижает потери урожая и уменьшает применeние химикатов.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селекционируют для увеличения размера клубней, повышения урожайности и иммунитета к колорадскому жуку.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томатов с более длительным сроком хранения позволяет расширить регион распространения и время реализации продукции.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направлен на улучшение вкусовых качеств и питательной ценности овощей, что соответствует современным потребительским запросам.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с использованием искусственного отбора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искусственного и естественного отбора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ключевые параметры двух процессов отбора, подчеркивая преимущества искусственного в управляемости и скорости.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значительно ускоряет достижение желательных признаков по сравнению с естественным процессом.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старших классов, 2022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искусственного отбора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частоты желательных аллелей через отбор способствует передаче полезных признаков следующим поколениям.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благоприятных мутаций и комбинаций аллелей происходит благодаря систематическому анализу и скрещиванию потомков.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Менделя лежат в основе селекции, позволяя прогнозировать наследуемость и эффективность отбора.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Кукуруза: от дикого растения до высокоурожайной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Теосинте — дикая трава, ставшая предком кукурузы, подвергалась систематическому отбору за увеличенный размер початка и количество рёбер. Современные сорта демонстрируют значительный прирост урожайности и однородность плодов, что достигнуто благодаря долгосрочной селекции.
</a:t>
            </a:r>
            <a:endParaRPr lang="en-US" sz="765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как источник разнообразия овощных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позволил получить из капусты множество культур: брокколи, цветную капусту, кольраби и брюссельскую капусту. Каждое направление селекции ориентировалось на уникальные морфологические особенности, формируя разнообразие форм и вкусов.
</a:t>
            </a:r>
            <a:endParaRPr lang="en-US" sz="765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селекции: кукуруза и капуста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Чарльза Дарвина в сфере искусственного отбора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исследовал селекцию домашних голубей и собак, выявляя влияние целенаправленного отбора на появление необычных пород с выраженными признаками.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«Происхождение видов» он сопоставил искусственный и естественный отбор, подчеркнув важность человеческого вмешательства в формирование разнообразия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Дарвина заложили основу для современной эволюционной биологии, связав процессы селекции с закономерностями наследственности и изменчивости.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искусственного отбора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формирования нового сорта или породы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ограничения искусственного отбора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специализация сокращает устойчивость к новым патогенам и климатическим стрессам, вызывая массовые поражения монокультур и ухудшая биологическую стабильность.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часто снижает генетическое разнообразие, увеличивая уязвимость популяций к наследственным болезням, что особенно заметно у животных специализированных пород.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селекции: отбор и биотехнологии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маркёры позволяют обнаруживать генетические признаки, скрытые от традиционного отбора, ускоряя поиск и фиксацию ценных генов.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CRISPR-Cas обеспечивают целенаправленное редактирование генома, значительно расширяя возможности для создания новых сортов и пород с заданными качествами.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трансгенных организмов сокращает время селекции и повышает точность внедрения желательных признаков, способствуя инновациям в аграрном секторе.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искусственного отбора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этичности включает допустимость вмешательства в геном и создание биологических форм, не существовавших в природе, вызывая дебаты среди учёных и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животных требует обеспечения достойных условий содержания и разведения, учитывая последствия интенсивной селекции на здоровье и благополучие.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однородных генотипов может иметь долгосрочные экологические риски, влияя на биоразнообразие и устойчивость экосистем.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селекционеров и агробизнеса состоит в сбалансированном подходе, минимизирующем негативные последствия и обеспечивающем устойчивость развития.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культуры с повышенным содержанием витаминов и антиоксидантов, а также богатые белком овощи, что улучшает качество питания и способствует профилактике заболеваний у населения.
</a:t>
            </a:r>
            <a:endParaRPr lang="en-US" sz="709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овощей с улучшенными свойствами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устойчивых к стрессам сортов помогает сохранять продуктивность в условиях климатических изменений, уменьшая вероятность продовольственных кризисов в уязвимых регионах.
</a:t>
            </a:r>
            <a:endParaRPr lang="en-US" sz="751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рисков продовольственной недостаточности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способствовал росту урожайности риса, пшеницы и кукурузы, что позволило значительно снизить дефицит продовольствия в бедных регионах мира. Это укрепляет пищевую стабильность и уменьшает голод.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производства основных зерновых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влияние искусственного отбора на питание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выведенных сортов по странам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позиции занимают страны с развитой селекционной инфраструктурой и финансированием аграрных исследований, что отражает их стратегическую роль в сельском хозяйстве.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концентрацию селекционной деятельности в ведущих экономиках, стимулирующую технологический прогресс и глобальную продовольственную безопасность.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по сельскохозяйственным исследованиям, 2022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искусственного отбора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генной инженерии и программ искусственного интеллекта обещает повысить точность и скорость селекционных процессов, открывая новые горизонты для науки и практики.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направление — создание сортов и пород, устойчивых к изменениям климата и болезням, что позволит адаптировать аграрное производство к будущим вызовам.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многофункциональных организмов, сочетающих несколько полезных свойств, значительно расширит ассортимент и качество сельхозпродукции.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фундамент устойчивого развития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искусственный отбор является ключевым фактором повышения продуктивности и адаптации сельского хозяйства, обеспечивая прогресс науки и безопасность мирового продовольствия.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2026-05-10T02:29:13Z</dcterms:created>
  <dcterms:modified xsi:type="dcterms:W3CDTF">2026-05-10T02:29:13Z</dcterms:modified>
</cp:coreProperties>
</file>