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непроизводственной сферы и её 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услуги формируют пространство жизни людей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услуги важны для географии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Непроизводственная сфера показывает, где и почему сосредоточены образование, медицина, торговля и культура. Она помогает понять различия между центром и периферией, городом и селом, а также связь качества жизни с организацией 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непроизводственной сферы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здравоохранение, культура, наука и управление обеспечивают работу общества в целом, формируют человеческий капитал и создают условия для развития территории.
</a:t>
            </a:r>
            <a:endParaRPr lang="en-US" sz="1325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Социально-бытовой блок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общественное питание, бытовое обслуживание, жилищно-коммунальное хозяйство и связь удовлетворяют повседневные потребности людей и напрямую влияют на комфорт жизни.
</a:t>
            </a:r>
            <a:endParaRPr lang="en-US" sz="1325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 коммуникационная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 не создают материальный продукт, но соединяют населённые пункты, обеспечивают доступ к услугам и поддерживают территориальную связанность страны.
</a:t>
            </a:r>
            <a:endParaRPr lang="en-US" sz="1297" dirty="0"/>
          </a:p>
        </p:txBody>
      </p:sp>
      <p:sp>
        <p:nvSpPr>
          <p:cNvPr id="11" name="Text 5"/>
          <p:cNvSpPr txBox="1"/>
          <p:nvPr/>
        </p:nvSpPr>
        <p:spPr>
          <a:xfrm>
            <a:off x="3688375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обслуживания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часть непроизводственной сферы наиболее заметна в повседневности: она определяет, как быстро человек получает помощь, покупает товары и решает бытовые задачи.
</a:t>
            </a:r>
            <a:endParaRPr lang="en-US" sz="1325" dirty="0"/>
          </a:p>
        </p:txBody>
      </p:sp>
      <p:sp>
        <p:nvSpPr>
          <p:cNvPr id="12" name="Text 6"/>
          <p:cNvSpPr txBox="1"/>
          <p:nvPr/>
        </p:nvSpPr>
        <p:spPr>
          <a:xfrm>
            <a:off x="3688375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качестве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непроизводственной сферы делает территорию удобнее для проживания, уменьшает социальные различия и повышает доступность базовых благ для разных групп населения.
</a:t>
            </a:r>
            <a:endParaRPr lang="en-US" sz="1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и их функции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непроизводственной сферы различаются по назначению и масштабу обслуживания.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отрасли ориентированы на повседневный спрос, другие обслуживают более широкие территории и требуют большей концентрации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непроизводственной сферы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сеть услуг на 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от потребностей населения к размещению учреждений обслуживания.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отраслей сферы услуг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статистические доли, а сравнительную значимость основных факторов, влияющих на размещение услуг в разных типах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спрос создают население и расселение, а специализация отраслей усиливает роль транспорта, доходов, административного статуса и природных условий.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факторов размещения; без количественной статистики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узел притяжения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крупном городе услуги собираются вокруг транспортных узлов, деловых кварталов и жилых районов с высокой плотностью населения. Здесь соседствуют повседневные сервисы и учреждения, рассчитанные на широкий региональный спрос, что делает город главным центром обслуживания.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доступности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и его семьи это означает выбор из множества школ, кружков, поликлиник, магазинов и мест отдыха. Чем больше город, тем заметнее различие между услугами шаговой доступности и специализированными объектами, к которым едут из других районов.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ритм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объединяет университеты, больницы, театры, банки и административные учреждения в единую систему. Именно поэтому город не только обслуживает жителей, но и притягивает посетителей из окружающих территорий, усиливая своё значение как центра региона.
</a:t>
            </a:r>
            <a:endParaRPr lang="en-US" sz="1175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главный центр услуг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Образование: территориальная организация сети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Дошкольный и школьный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сады и школы размещаются относительно равномерно, потому что относятся к услугам повседневного спроса. Их задача — быть как можно ближе к месту проживания детей и семей.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профессиональное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Колледжи и техникумы тяготеют к районным и областным центрам, где выше концентрация населения, шире выбор специальностей и легче сформировать учебную и производственную базу.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институты сосредоточены в крупных городах, научных центрах и столицах регионов. Там есть преподавательские кадры, лаборатории, библиотеки и более развитая инфраструктура.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обслуживания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образования, тем меньше число учреждений и тем шире территория, откуда к ним приезжают учащиеся. Это хорошо показывает связь между квалификацией услуги и её географией.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Здравоохранение: уровни и география размещения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Фельдшерско-акушерские пункты, амбулатории и поликлиники располагаются ближе к населению. Их задача — обеспечить быструю базовую помощь, профилактику и первичный приём.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медицинские центры концентрируют хирургические, диагностические и профильные направления. Такое размещение связано с потребностью в дорогом оборудовании и подготовленных кадрах.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Районные и центральные больницы обслуживают несколько населённых пунктов. Здесь доступны более сложные обследования, стационарное лечение и консультации узких специалистов.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сложные операции и технологии сосредоточены в крупных клиниках областных центров и больших городов. Это усиливает различия в доступности помощи между городом и селом.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село: различия в обеспеченности услугами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набор услуг и радиус обслуживания в разных типах поселений.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услуги разнообразнее и ближе к потребителю, а в сельской местности возрастает радиус обслуживания и уменьшается выбор учреждений.
</a:t>
            </a:r>
            <a:endParaRPr lang="en-US" sz="1199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городской и сельской сферы обслуживания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торговли и общественного питания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обслуживает повседневный спрос и поэтому тяготеет к местам, где сосредоточены покупатели. Наиболее устойчиво работают магазины у дома, рынки, супермаркеты, торговые центры и сервисы доставки.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движения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особенно чувствительны к транспортным потокам, центрам притяжения и плотности застройки. Поэтому их сеть заметно уплотняется в центре города и вдоль главных маршрутов.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 и выше его покупательная способность, тем разнообразнее торговая сеть и шире ассортимент услуг. В малых поселениях преобладают простые формы обслуживания.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размещается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общественного питания обычно выбирают точки с постоянным потоком людей: рядом с работой, учёбой, вокзалами, туристическими объектами и зонами отдыха. Здесь спрос возникает регулярно и 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бытового обслуживания населения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какие услуги встречаются чаще и формируют повседневную инфраструктуру района. Состав отражает разные типы спроса: регулярный, периодический и эпизодический.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услуги ежедневного спроса; более сложные и редкие виды зависят от платёжеспособности населения, транспорта и плотности застройки.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группировка видов бытового обслуживания по типовой структуре спроса; без статистической привязки.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ЖКХ поддерживает повседневную жизнь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Водоснабжение, отопление, канализация и электроснабжение образуют базу нормальной жизни. Без этих систем невозможно устойчивое функционирование жилья, учреждений, транспорта и большинства бытовых сервисов.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отходов, уборка территорий и содержание домов напрямую влияют на здоровье населения. Именно ЖКХ задаёт уровень чистоты, снижает риск аварий и делает среду более безопасной.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сетей особенно важно в районах с плотной застройкой и суровым климатом. Чем старше инфраструктура, тем выше потребность в ремонте, модернизации и постоянном контроле.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Благоустройство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дворов, озеленение, дорожки, детские площадки и ремонт подъездов формируют повседневный комфорт. Эти элементы заметно влияют на впечатление от города и села.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и связь меняют доступность услуг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повседневными потребностями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сокращает расстояние до школ, больниц, магазинов и мест работы. Для жителей удалённых районов именно он определяет, насколько быстро можно получить нужную услугу.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Телефонная связь, интернет, порталы услуг и дистанционные консультации позволяют решать многие вопросы без поездки. Это особенно важно там, где сеть учреждений редкая.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концентрации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плотная сеть транспорта и коммуникаций формируется в крупных городах, агломерациях и на магистралях. Здесь пересекаются потоки людей, информации и товаров.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связь частично компенсирует территориальную удалённость. Она делает услуги доступнее для сельских и периферийных районов, сокращая разрыв между центром и окраиной.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концентрации услуг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не только с численностью населения, но и с административными функциями, транспортной связностью и набором учреждений, которые тянут к себе специалистов и клиентов.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статус и плотность населения территории, тем шире спектр услуг; на периферии сохраняются главным образом базовые формы обслуживания.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территорий по типичной концентрации услуг на основе общегеографических закономерностей.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туризм частью социально-бытовой сферы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культурные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развивается там, где сочетаются красивые ландшафты, исторические объекты и удобный доступ. Поэтому особенно привлекательны побережья, горы, озёрные районы и старинные города.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сфере нагрузка меняется по сезонам, а вместе с ней — занятость и доходы. Летом и в праздники объекты работают активнее, чем в межсезонье.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потоки поддерживают гостиницы, кафе, транспорт, торговлю и развлечения. Даже один крупный маршрут способен заметно изменить экономику небольшой территории.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районы ориентируются на отдых у воды, другие — на экскурсии, лечение или активный туризм. От природных условий и доступности зависит профиль всего комплекса услуг.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центра к периферии: как меняется доступность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типичное снижение разнообразия и доступности услуг по мере удаления от регионального центра.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97249"/>
            <a:ext cx="3887700" cy="21439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 социально-бытовой сферы и пути их решения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трудности чаще всего возникают в социально-бытовой сфере и какие меры помогают уменьшить территориальные различия.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связаны с модернизацией инфраструктуры, поддержкой кадров и развитием сервисов ближе к месту проживания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проблем социально-бытовой сферы по материалам школьного курса географии.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42842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28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5661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услуги формируют среду школьника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учреждения дополнительного образования определяют ежедневный маршрут школьника. Чем ближе они расположены, тем меньше времени уходит на дорогу и тем стабильнее режим дня.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до 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Остановка, школьный автобус и удобные маршруты связывают дом с местами учёбы, спорта и досуга. Транспортная доступность заметно расширяет выбор возможностей для ребёнка.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Поликлиника, аптечные пункты и фельдшерская помощь важны для профилактики и быстрого реагирования. В небольших населённых пунктах их доступность особенно критична для семьи.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Интернет-связь, электронный дневник и дистанционные сервисы помогают учиться, получать информацию и общаться. Для удалённых территорий они частично компенсируют нехватку учреждений поблизости.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Непроизводственная сфера формирует качество жизни территории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Непроизводственная сфера объединяет услуги, без которых невозможно повседневное существование человека и устойчивое развитие регионов. Её география показывает, как население, транспорт и урбанизация меняют доступность 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2026-06-03T01:29:25Z</dcterms:created>
  <dcterms:modified xsi:type="dcterms:W3CDTF">2026-06-03T01:29:25Z</dcterms:modified>
</cp:coreProperties>
</file>