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Куликовской битвы: ключевые темы и историческое значение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 как символ единения русских земель и начала новой эпохи.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Куликовской битвы: Россия и Орда в XIV веке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XIV века характеризуется ростом внутренней раздробленности на Руси и усиливающимся давлением Орды. Москва становится центром сопротивления, подготавливаясь к решающему столкновению за независимость.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и наследие князя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Иванович наследовал московский престол в 1359 году, начав объединение русских земель вокруг Москвы для противостояния Орде. Его действия заложили основу будущей центральной власти.
</a:t>
            </a:r>
            <a:endParaRPr lang="en-US" sz="131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Куликовской битве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 руководя организацией армии, Дмитрий Донской заручился поддержкой духовенства и других князей, превращаясь в символ национального сопротивления и единства.
</a:t>
            </a:r>
            <a:endParaRPr lang="en-US" sz="1411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защитника Руси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православная церковь активно поддерживала князя, создавая его роль как защитника веры и мира. Это способствовало формированию образа национального героя эпохи.
</a:t>
            </a:r>
            <a:endParaRPr lang="en-US" sz="1469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Донской: путь к национальному лидерству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столкновения: внутренняя и внешняя политика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Москвы вызвал конфликты с другими княжествами и стремление освободиться от ордынского гнёта.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Золотой Орде политическая нестабильность угрожала Мамая, заставляя его укреплять власть военными действиями.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междоусобиц внутри Руси требовало консолидации под единым руководством для противостояния внешней угрозе.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сражению: военные сборы и дипломатия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объединённой армии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войск включал ополчение, боярские дружины и городские полки из разных княжеств, что демонстрировало усилия по объединению Руси перед лицом врага.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Альянсы и союзники Мамая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Мамай собрал разнообразные войска: половцев, генуэзских наёмников и татар, а также пытался привлечь литовцев и рязанцев для усиления своей армии.
</a:t>
            </a:r>
            <a:endParaRPr lang="en-US" sz="1113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Дипломатические усилия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стороны активно искали поддержку через переговоры и союзы, что отражало сложность политической ситуации перед началом боя.
</a:t>
            </a:r>
            <a:endParaRPr lang="en-US" sz="130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325" y="2206540"/>
            <a:ext cx="554400" cy="443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327" y="2170262"/>
            <a:ext cx="554400" cy="443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4414" y="2131725"/>
            <a:ext cx="415575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поддержка и идейная мобилизация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Благословение Сергия Радонежского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Сергий Радонежский благословил Дмитрия Донского, укрепляя духовный настрой перед битвой, что повысило мораль войск.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через религию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православная церковь способствовала консолидации русских земель, мобилизуя население на защиту родины.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Монахи-воины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Пересвет и Андрей Ослябя, монахи и воины, приняли участие в сражении, символизируя единство веры и оружия.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Дмитрия Донского: путь к Куликову полю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от Москвы до Куликова поля с ключевыми остановками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17754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Куликово поле — широкая равнина между реками Дон и Непрядва, что обеспечивало удобство манёвра войск и контроль над водными преградами.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424514" y="2939393"/>
            <a:ext cx="2900400" cy="24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 позволял использовать тактический элемент неожиданности, осложняя подготовку силам Мамая и давая преимущество русской армии.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Куликово поле: география и стратегические преимущества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сил: численность и состав армий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Мамая значительно превосходила русских по численности и включала разнотипные наёмные войска.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меньшую численность, русские использовали стратегию и сплочённость, компенсируя численный перевес противника.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Летописные источники и современные исторические исследования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вооружение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воины использовали кольчуги, мечи и щиты, уделяя внимание защите и манёвренности, а также широкое применение луков повышало их боевую эффективность.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Ордынские вооружения и тактика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1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армии Мамая включало сабли, панцири и копья, с упором на тяжёлую конницу и кавалерийские манёвры для прорыва строя противника.
</a:t>
            </a:r>
            <a:endParaRPr lang="en-US" sz="1406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Тактические инновации и комбинирование сил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применяли гибридные методы боя, комбинируя лёгкую и тяжёлую конницу с пехотой, что увеличивало их устойчивость на поле боя.
</a:t>
            </a:r>
            <a:endParaRPr lang="en-US" sz="1470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участников Куликовской битвы: сравнение и особенности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Куликовской битвы: ключевые этапы и события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Расстановка войск и начало боя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Демонтирование войск происходило на рассвете 8 сентября 1380 года. Русские войска тщательно выстроились, приняли оборонительную позицию, а Мамай начал наступление, рассчитывая на превосходство в численности и технике.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Поединок Пересвета и Челубея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Ранним утром один из самых легендарных эпизодов — поединок монаха Александра Пересвета и ордынского воина Челубея, символизировавший духовное противостояние и служивший моральным подъемом для русских бойцов.
</a:t>
            </a:r>
            <a:endParaRPr lang="en-US" sz="1039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засадного полка и перелом боя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решающий момент сражения засадный полк во главе с Владимиром Серпуховским внезапно атаковал войска Мамая с фланга, дезорганизовав противника и обеспечив русским решающую победу.
</a:t>
            </a:r>
            <a:endParaRPr lang="en-US" sz="10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и тактические решения Дмитрия Донского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Куликова поля обеспечил выгодное расположение для обороны и нанесения внезапных ударов по противнику, что стало ключевым фактором в исходе битвы.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подготовка объединения русских земель позволила собрать многонациональное войско, способное эффективно противостоять ордынской армии.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засадного полка внедрило элемент внезапности и психологического давления, серьёзно нарушив планы и мораль Мамая.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марша и разведывательная деятельность способствовали избежанию ловушек и успешному продвижению войск к месту сражения.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Засадный полк: решающий тактический элемент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Расположенный в лесу засадный полк полного неожиданностью атаковал фланг войска Мамая в критический момент боя, спровоцировав панику и дезорганизацию среди противников.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Командир Владимир Серпуховской проявил выдающиеся лидерские качества, удерживая своих воинов в строжайшей тайне до подходящего времени для удара.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засадного полка оказались ключевыми для поворота сражения в пользу русских, закрепив тактическую гениальность плана Дмитрия Донского.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3000845"/>
            <a:ext cx="6228408" cy="12731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в Куликовской битве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потерь сторон в результате сражения показывает высокую цену победы, отражённую в исторических документах и исследованиях.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понесли значительные потери, однако победа существенно ослабила силы Мамая, что стало решающим для последующего исторического развития.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XIV века и современные исторические исследования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последствия Куликовской победы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укрепила статус Москвы как политического центра, способствовала сплочению русских княжеств под властью Дмитрия Донского.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монгольского ига открыло новые возможности для самостоятельного развития русских земель и укрепления национального самосознания.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 стала важным символом в культурной и политической жизни XV века, определив дальнейший путь формирования государства.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7300" y="2162625"/>
            <a:ext cx="625500" cy="50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6876" y="2135775"/>
            <a:ext cx="554100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61996" y="2135780"/>
            <a:ext cx="554100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92746" y="2135780"/>
            <a:ext cx="692625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Союзники Дмитрия Донского и межрегиональное взаимодействие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Серпуховской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Военачальник и крупный князь, внёсший существенный вклад в формирование засадного полка и координацию войск в решающие моменты сражения.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Волынский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Князь, поддержавший Москву военным ресурсом и обеспечивший дополнительное войсковое подкрепление в кампании 1380 года.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Рязанские и тверские полки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предоставили значительные силы и опытных воинов, укрепив общую коалицию против ордынского владычества.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Новгородские и суздальские полки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этих земель стало важным проявлением межрегионального единства в противостоянии внешней угрозе.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 в исторических источниках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«Сказание о Мамаевом побоище» — литературный памятник, который связывает духовную и героическую составляющие битвы, подчёркивая религиозный смысл события.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Труды Сергия Радонежского отражают духовное значение и благословение, придавая битве сакральный статус в истории Руси.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Лаврентьевская и Ипатьевская летописи предоставляют подробное хронологическое описание событий, хотя содержат некоторые расхождения в датировке и деталях.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историки применяют методики анализа источников, выявляя противоречия и формируя комплексное представление о ходе и значении сражения.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Дмитрия Донского: качества и влияние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Донской характеризовался выдающимся стратегическим мышлением и способностью эффективно объединять разрозненные княжества вокруг общей цели.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мужество и лидерство проявились не только на поле боя, но и в общественной деятельности, способствуя укреплению национального духа и религиозности.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князя стал основой для формирования национального героического архетипа, отражённого в хрониках, легендах и исторических портретах.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на Куликовом поле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Куликово поле увековечено мемориалами и памятниками, посвящёнными героям битвы, служащими местом почитания и напоминанием о значении события для России.
</a:t>
            </a:r>
            <a:endParaRPr lang="en-US" sz="1366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в литературе и искусстве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 вдохновляла поэтов и художников; её образ запечатлён в эпической поэзии и картинах, формируя дух национального патриотизма и исторической памяти.
</a:t>
            </a:r>
            <a:endParaRPr lang="en-US" sz="1297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воинской славы и национальная идентичность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21 сентября проводится праздник, посвящённый памяти битвы, поддерживая патриотическое воспитание и становление чувства национального единства.
</a:t>
            </a:r>
            <a:endParaRPr lang="en-US" sz="1297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Куликовской битве: культурное наследие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6650" y="4537943"/>
            <a:ext cx="6696900" cy="18442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57850" y="1339350"/>
            <a:ext cx="6595200" cy="17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битва: историческая веха российской государственности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2757850" y="3393826"/>
            <a:ext cx="6595200" cy="10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на Куликовом поле стало фундаментом для объединения русских земель, проложив путь к независимости и укреплению национального государства, оказав долговременное влияние на российскую историю.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2026-05-11T12:06:37Z</dcterms:created>
  <dcterms:modified xsi:type="dcterms:W3CDTF">2026-05-11T12:06:37Z</dcterms:modified>
</cp:coreProperties>
</file>