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глобальная экосистема и ее ключевые темы
</a:t>
            </a:r>
            <a:endParaRPr lang="en-US" sz="2494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 влияет на все природные процессы и охватывает несколько сфер.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биосферы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— начале XX века учёные выделили биосферу как особую оболочку Земли, где возможна жизнь. До этого рассматривались только отдельные части природы. Современный взгляд объединяет биологию, химию и физику, представляя планету как живую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определение и основные характеристики
</a:t>
            </a:r>
            <a:endParaRPr lang="en-US" sz="1944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термина и его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введён Эдуардом Зюссом в 1875 году. Он описал область, населённую живыми существами, включающую Землю, воду и воздух. Этот концепт расширялся с развитием науки.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биосфера трактуется как интегрированная оболочка, объединяющая все организмы и среды их обитания. Она охватывает гидросферу, атмосферу и верхние слои литосферы.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разработал учение о биосфере как единой системе, подчеркнув роль живого вещества во всех геохимических процессах на планете.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доказал, что живые организмы активно преобразуют химические элементы, поддерживая устойчивость среды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была сформулирована идея глобального взаимодействия живого и неживого вещества — основа современной экологии.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Вернадского создали фундамент для понимания биогеохимических циклов и экосистемной динамики.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Иванович Вернадский — основатель учения о биосфере
</a:t>
            </a:r>
            <a:endParaRPr lang="en-US" sz="16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биосферы: состав и функции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бактерии, археи, растения, грибы, животных и человека. Эта совокупность поддерживает основные биологические процессы на планете и формирует экосистемы.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атмосферы 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выделяют кислород и поглощают углекислый газ, участвуя в газообмене и влияя на состав атмосферы. Это помогает регулировать климат и поддерживать жизнь.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круговороте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способствует разложению органики и возвращению элементов в почву, что обеспечивает питательными веществами экосистемы и сохраняет их устойчивость.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биомассе, 2020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среди групп организмов
</a:t>
            </a:r>
            <a:endParaRPr lang="en-US" sz="206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доминируют по массе, образуя базу для пищевых цепей и влияя на климатическую систему Земли.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разнообразие животных, их биомасса значительно меньше растительной, подчеркивая главную роль растений в биосфере.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оболочка, обеспечивающая воздух для дыхания и участвуя в климатических процессах.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твёрдый слой Земли, источник минеральных веществ и среда обитания для многих организмов.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оболочка, поддерживающая жизнь водных организмов и влияющая на климатический баланс.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организмы, которые обеспечивают биологические процессы и поддерживают экологическую стабильность.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биосферы: вертикальный и горизонтальный диапазон распространения жизни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жизнь распространилась до 20-25 км, обусловлено содержанием кислорода и защитой от ультрафиолета. Это верхняя граница биосферы по высоте.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литосфере жизнь обнаружена на глубине до 11 км, в гидросфере — на дне океанов. По горизонтали биосфера охватывает почти всю поверхность Земли, включая океаны и сушу.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0506"/>
            <a:ext cx="4646100" cy="2015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сферы биосферы и их главные функции представлены в таблице ниже.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биосферы: структура и функции
</a:t>
            </a:r>
            <a:endParaRPr lang="en-US" sz="2751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сфер обеспечивает биогеохимическое равновесие и поддерживает жизнь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регулирует обмен СО₂ между растениями, животными и атмосферой, обеспечивая основу для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в биосфере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включает превращение азота бактериями в формы, доступные для растений, и возвращение его в почву.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 поддерживается фотосинтезом, который восполняет кислород в атмосфере и поддерживает дыхание.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связывает атмосферу, гидросферу и литосферу, обеспечивая круговорот влаги и поддерживая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веществ: основные этапы
</a:t>
            </a:r>
            <a:endParaRPr lang="en-US" sz="279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и Антарктике флора и фауна бедны из-за экстремальных условий — низких температур и ограниченного света, что существенно снижает биологическую активность.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Океанская биомасса значительна благодаря планктону и морской фауне, играющим ключевую роль в биогеохимических циклах и поддержании жизни на планете.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биоразнообразие сосредоточено в тропических лесах и коралловых рифах у экваториальных районов, где климат способствует различным формам жизни и богатым экосистемам.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жизни на планете
</a:t>
            </a:r>
            <a:endParaRPr lang="en-US" sz="22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биосферы
</a:t>
            </a:r>
            <a:endParaRPr lang="en-US" sz="2079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осуществляют фотосинтез, выделяют кислород и поглощают углекислый газ, что поддерживает газовый баланс и служит основой жизни на Земле.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животных, регулируют водный цикл, стабилизируют климат и помогают предотвращать эрозию почв, сохраняя экологическое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и загрязнение среды приводят к разрушению природных экосистем и утрате биоразнообразия в глобальном масштабе.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добыча полезных ископаемых изменяют состав атмосферы и климатические условия, усугубляя экологические проблемы.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включают резкое увеличение числа исчезающих видов и нарушение устойчивости биосферных процессов.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биосферу
</a:t>
            </a:r>
            <a:endParaRPr lang="en-US" sz="23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природы, 2021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снижения биоразнообразия
</a:t>
            </a:r>
            <a:endParaRPr lang="en-US" sz="275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уничтожение сред обитания, загрязнение и климатические изменения, что ведёт к уменьшению популяций во многих экосистемах.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сокращение численности видов свидетельствует о нарастающем давлении на природные сообщества и необходимости мер по сохранению.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помогает защищать редкие и исчезающие виды в естественной среде обитания.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лесных массивов способствует возобновлению экосистем и укреплению биологического разнообразия.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возобновляемых источников энергии сокращает выбросы углекислого газа и уменьшает экологическую нагрузку.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экологического сознания населения способствует ответственному отношению к природе и устойчивому развитию.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сохранении биосферы
</a:t>
            </a:r>
            <a:endParaRPr lang="en-US" sz="27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инициативы и международные соглашения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Монреальский протокол по защите озонового слоя
</a:t>
            </a:r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1987 году был принят Монреальский протокол, успешно ограничивший использование веществ, разрушающих озоновый слой. Это соглашение стало важным шагом в сохранении атмосферы Земли.
</a:t>
            </a:r>
            <a:endParaRPr lang="en-US" sz="121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 борьба с изменением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в 1997 году, Киотский протокол призывает страны снижать выбросы парниковых газов, стимулируя международное сотрудничество для предотвращения глобального потепления.
</a:t>
            </a:r>
            <a:endParaRPr lang="en-US" sz="1271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программы по сохранению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инициативы, такие как охрана амурского тигра и дальневосточного леопарда, направлены на восстановление популяций и сохранение ценных экосистем Дальнего Востока.
</a:t>
            </a:r>
            <a:endParaRPr lang="en-US" sz="13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биосферы Вернадского объединяет живое и неживое в единую систему, что помогает изучать взаимодействие экосистем и планетарных процессов.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Вернадского и его значение для современной науки
</a:t>
            </a:r>
            <a:endParaRPr lang="en-US" sz="1799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учёного фундаментальны для экологии, геохимии и климатологии, служа основой для понимания устойчивого развития планеты.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учение стимулирует ответственное отношение к природе и осознание важности сохранения биосферы для будущих поколений.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всех государств необходимы для сохранения биологического разнообразия и экологической стабильности на планете.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ответственность человечества за биосферу
</a:t>
            </a:r>
            <a:endParaRPr lang="en-US" sz="1958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обмен технологиями позволяют эффективнее решать глобальные экологические проблемы.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экологической культуры формирует у населения понимание важности бережного отношения к природе и устойчивого образа жизни.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природного баланса безответственным поведением человека может привести к необратимым последствиям для всей биосферы.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 залог будущего жизни на Земле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определяет выживание человечества и всех живых организмов, требуя рационального природопользования и уважения к природе во имя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2026-05-09T06:52:43Z</dcterms:created>
  <dcterms:modified xsi:type="dcterms:W3CDTF">2026-05-09T06:52:43Z</dcterms:modified>
</cp:coreProperties>
</file>