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«К морю»: прощание, свобода и сила памяти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(1824) — прощание с морем, свобода и то, как память закрепляет сильные образы.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1824 году Пушкин, находясь в Одессе, готовился покинуть южный край. Морской пейзаж стал для него знаком простора и независимости, а разочарование и несвобода — внутренним поводом для стихотворения.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почему появилось стихотворение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из Одессы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создано в момент отъезда, когда поэт прощался с морем — и буквально, и в переносном смысле.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философскому выводу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свободе и судьбе становится общим вопросом о жизни человека и о цене человеческих стремлений.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1824 году и связано с периодом южной ссылки Пушкина.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как личный толчок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потери превращается в лирическое размышление: почему утрата особенно больно ощущается, когда уходит важное.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живой собеседник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показано как сильная и независимая стихия: оно шумит, зовёт и как будто разговаривает с поэтом. От этого образ становится личным, почти «на равных» с человеком.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предел человеческих сил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моря особенно заметны границы человеческой жизни. Мы не можем полностью подчинить природу, и потому свобода остаётся величиной, к которой можно только тянуться сердцем.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стихотворения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 прощание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как разговор с морем: герой чувствует близость, восхищение и постепенно собирает силы для расставания.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разлуки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грусть: предстоящее расставание делает эмоции более напряжёнными, и в них слышится ощущение одиночества.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великих именах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личных переживаний звучит мысль шире: возникают образы Байрона и Наполеона, которые помогают говорить о славе и судьбе.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прощание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чувство возвращается к морю уже как к опорному образу: итогом становится торжественное, ясное прощание.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1287" y="1336325"/>
            <a:ext cx="3751826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стихотворения «К морю»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образ работает на общий смысл стихотворения: от чувств к размышлению.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тексте связана не только с природой: её смысл раскрывается через внутренний выбор человека и через память о пережитом.
</a:t>
            </a:r>
            <a:endParaRPr lang="en-US" sz="124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переплетаются: личная разлука ведёт к размышлению о том, как свобода и величие переживаются человеком.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тематических мотивов в тексте «К морю» (качественная оценка)
</a:t>
            </a:r>
            <a:endParaRPr lang="en-US" sz="97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смысла — свобода и прощание: через них объясняются и одиночество героя, и «историческая» часть стихотворения.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лирического героя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переходов от личного впечатления к философскому выводу в стихотворении.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проявляется в сильных чувствах героя и в интересе к необыкновенным людям. Байрон и Наполеон становятся опорой для разговора о судьбе и свободе.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тексте живёт собственной жизнью: море не просто фон, а символ идеала. Герой ощущает разницу между свободной стихией и ограниченной повседневностью.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помогает напряжению: лирический герой как будто остаётся наедине с большим миром. Благодаря этому противопоставление «воля — предел» звучит особенно ясно.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в тексте воспринимается как поэт, связанный с романтическим мировосприятием и темой личной свободы. Его имя добавляет в стихотворение ощущение вдохновения и сохранённой памяти.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связан с могуществом, славой и силой исторического шага. Оба образа помогают Пушкину сделать разговор о море разговором о судьбах великих людей и о том, как история удерживает их имена.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и Наполеон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море показано как собеседник: ему присущи живые действия и чувства. За счёт олицетворений разлука звучит острее, потому что кажется, будто стихия отвечает поэту.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эпитеты и обращения, чтобы подчеркнуть характер моря и силу впечатлений. Повторы усиливают торжественный тон прощания, как будто в памяти снова и снова звучат важные слова.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передают напряжение момента: герой переживает расставание не спокойно, а эмоционально. Контраст между свободной стихией и ограниченностью человека помогает увидеть главный смысл произведения.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интонация поддерживает движение текста от личного чувства к размышлению. В результате художественные приёмы соединяют настроение разлуки с мыслью о цене внутренней независимости.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последовательность эмоций: восторг переходит в ожидание утраты, затем сменяется размышлением о великих людях и возвращается в более спокойный итог прощания.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последовательности настроений по тексту (без числовых измерений). Дата: 2026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чувство не “обрывается”: личная боль постепенно превращается в ясную, сдержанную грусть, остающуюся светлой.
</a:t>
            </a:r>
            <a:endParaRPr lang="en-US" sz="121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125" y="1334925"/>
            <a:ext cx="3214599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Сформировано по содержанию стихотворения (по ключевым образам).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значение — роль в тексте: море, берег, ветер, шум, судьба, прощание.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держится на связке: море (идеал свободы) сталкивается с берегом (предел), а ветер и шум делают стихию “живой”, превращая разлуку в мысль о судьбе и памяти.
</a:t>
            </a:r>
            <a:endParaRPr lang="en-US" sz="964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передаёт плавное, волнообразное движение, поэтому чтение ощущается торжественно. Повторяющиеся интонации создают напевность и помогают держать единый эмоциональный тон.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ритм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заметны смысловые паузы: они выделяют важные слова и мысли, словно морские удары отделяют один образ от другого. За счёт этого прощание звучит глубже.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двойное чувство — грусть и величие. Стихотворение не превращает разлуку в тихую жалобу: звучание делает её значимой, запоминающейся и “высокой” по настроению.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реальный южный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связано с Одессой и южной ссылкой Пушкина, где он жил на переломном этапе жизни. Для него это было не только место на карте, но и источник сильных впечатлений.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символ внутренней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море становится частью личной памяти: пейзаж соединяется с переживанием человека. Поэтому Черное море важно одновременно как конкретный образ и как символ свободы, простора и напряжённых чувств.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в жизни и воображении Пушкина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понимания от личного события к общей мысли о человеке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относится к числу самых известных произведений Пушкина о свободе. В нём заметна зрелость мысли: личное впечатление превращается в разговор о том, как устроена человеческая жизнь.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интерес к истории с переживанием “здесь и сейчас”. Образы великих людей помогают расширить смысл: море становится не просто пейзажем, а темой судьбы и памяти.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мастерство Пушкина: реальная разлука превращается в художественный образ, понятный школьникам и читателям разных поколений. Поэтому оно остаётся актуальным и сегодня.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Пушкина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играет море: оно задаёт главный смысл свободы и силы. Остальные образы дополняют картину, подчеркивая движение, предел и устойчивость.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смысловых функций образов по описанию стихотворения. Дата: 2026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воля в стихотворении сильнее, чем кажется, но всегда сталкивается с ограничениями. При этом устойчивость скал поддерживает внутренний “каркас” мыслей.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стихии в сравнении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звучат темы свободы, памяти, одиночества и судьбы человека. Лирический герой переживает утрату, но размышляет шире, связывая личную историю с тем, что происходит “с каждым”.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выступает главным символом воли: она кажется недостижимой, когда герой вынужден расставаться. Однако ощущение идеала остаётся важным ориентиром, даже если реальность ограничивает.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показывает: память о сильных чувствах может значить так же много, как само переживание. Поэтому прощание не заканчивает рассказ, а превращает его в урок и мысль для 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— стихотворение о прощании и внутренней свободе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морю» оставляет образ живой и свободной стихии, с которой нельзя расстаться окончательно. Прощание становится разговором о жизни, памяти, славе и цене независимости — поэтому стихотворение близко школьникам и сейчас.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2026-05-15T05:23:22Z</dcterms:created>
  <dcterms:modified xsi:type="dcterms:W3CDTF">2026-05-15T05:23:22Z</dcterms:modified>
</cp:coreProperties>
</file>