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виды ресурсов: значение для географии и развития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определяют не только природу, но и судьбу территорий.
</a:t>
            </a:r>
            <a:endParaRPr lang="en-US" sz="404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изучает ресурсы общества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рассматривает ресурсы как основу хозяйства, расселения и развития регионов. Сегодня важны не только климат и полезные ископаемые, но и люди, информация, капитал, знания и возможности отдыха.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71330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71330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95406" y="1328100"/>
            <a:ext cx="604013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ресурсы: население как главный производственный фактор
</a:t>
            </a:r>
            <a:endParaRPr lang="en-US" sz="1799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рабочей силы
</a:t>
            </a:r>
            <a:pPr algn="ctr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определяются тем, сколько людей может быть занято в хозяйстве. Для региона это означает наличие работников, способных поддерживать производство, сферу услуг и социальную инфраструктуру.
</a:t>
            </a:r>
            <a:endParaRPr lang="en-US" sz="1113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квалификация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трудовых ресурсов зависит от подготовки кадров. Чем выше уровень образования, профессиональных навыков и практического опыта, тем легче территории развивать сложные и высокотехнологичные отрасли.
</a:t>
            </a:r>
            <a:endParaRPr lang="en-US" sz="1013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трудоспособность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состояние населения влияет на продолжительность и эффективность труда. Хорошее здоровье снижает потери рабочего времени, повышает устойчивость занятости и уменьшает нагрузку на социальную систему.
</a:t>
            </a:r>
            <a:endParaRPr lang="en-US" sz="1131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Мобильность населения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мобильность помогает перераспределять кадры туда, где они нужнее. Миграции, возрастная структура и демографическая нагрузка существенно влияют на обеспеченность регионов трудовыми ресурсами.
</a:t>
            </a:r>
            <a:endParaRPr lang="en-US" sz="10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ресурсов современной экономики
</a:t>
            </a:r>
            <a:endParaRPr lang="en-US" sz="2391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ресурсов показывает, что современное развитие опирается не на один фактор, а на их сочетание.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ресурсы, связанные с людьми, знаниями и информацией; остальные обеспечивают условия и поддержку.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ресурсы в цифровой экономике
</a:t>
            </a:r>
            <a:endParaRPr lang="en-US" sz="2358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 базы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ресурсы объединяют статистику, электронные библиотеки, карты, базы данных и научные публикации. Они помогают быстро находить нужные сведения и принимать более точные управленческие решения.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ценность имеют полнота, достоверность и актуальность данных. Если информация устарела или неточна, она снижает качество планирования в бизнесе, образовании и управлении территориями.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доступа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цифровой экономике важна не только сама информация, но и возможность получить её без задержек. Быстрый доступ через сети и платформы становится конкурентным преимуществом региона.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 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ресурсы используются в школах, университетах, органах власти и компаниях. Они расширяют доступ к знаниям, улучшают аналитику и делают территориальное развитие более управляемым.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Интеллектуальные ресурсы и человеческий капитал
</a:t>
            </a:r>
            <a:endParaRPr lang="en-US" sz="2402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 опыт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Интеллектуальные ресурсы начинаются с образования и практики. Накопленные знания позволяют человеку решать сложные задачи, быстрее осваивать новые технологии и повышать результативность труда.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и разработки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Изобретения, патенты и научные идеи превращают знания в конкретные решения. Именно они создают основу для новых продуктов, технологий и более эффективной организации производства.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капитал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общество инвестирует в обучение, здоровье и профессиональный рост людей, растёт человеческий капитал. Он повышает производительность, доходы населения и качество экономического роста.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с сильным научным и образовательным потенциалом быстрее адаптируются к изменениям. Они легче создают инновационные центры, привлекают инвестиции и удерживают квалифицированные кадры.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8085"/>
            <a:ext cx="3982500" cy="157543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ресурсов по их роли в хозяйстве
</a:t>
            </a:r>
            <a:endParaRPr lang="en-US" sz="2481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ресурсы оцениваются разными показателями, но все они важны для развития экономики.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различаются по форме и способам оценки, но в хозяйстве работают только в сочетании друг с другом.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37783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37783"/>
            <a:ext cx="754800" cy="670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ресурсы: капитал как условие развития
</a:t>
            </a:r>
            <a:endParaRPr lang="en-US" sz="2402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капитала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ресурсы формируются из прибыли, налогов, кредитов, инвестиций, бюджетных средств и сбережений населения. Они создают денежную основу для экономических решений и долгосрочных проектов.
</a:t>
            </a:r>
            <a:endParaRPr lang="en-US" sz="1131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производства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капитала трудно обновлять оборудование, строить предприятия и внедрять новые технологии. Финансовые вложения позволяют повышать производительность, снижать издержки и улучшать качество продукции.
</a:t>
            </a:r>
            <a:endParaRPr lang="en-US" sz="1050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 услуги
</a:t>
            </a:r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необходимы для транспорта, связи, образования и здравоохранения. Именно через эти сферы финансовые ресурсы превращаются в реальные условия жизни и работы населения.
</a:t>
            </a:r>
            <a:endParaRPr lang="en-US" sz="1134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дефицита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финансирование недостаточно, проекты замедляются или останавливаются. Тогда региону сложнее обновлять хозяйство, развивать социальную сферу и поддерживать конкурентоспособность.
</a:t>
            </a:r>
            <a:endParaRPr lang="en-US" sz="12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выявления ресурса к экономическому результату
</a:t>
            </a:r>
            <a:endParaRPr lang="en-US" sz="239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превращения ресурса в продукт, услугу и общественный эффект.
</a:t>
            </a:r>
            <a:endParaRPr lang="en-US" sz="1522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Рекреационные ресурсы и их значение для территории
</a:t>
            </a:r>
            <a:endParaRPr lang="en-US" sz="2282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основа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море, горы, леса, озёра и минеральные воды формируют привлекательность территории. Именно они задают основу для отдыха, лечения и туризма.
</a:t>
            </a:r>
            <a:endParaRPr lang="en-US" sz="959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памятники, музеи и традиционные ландшафты дополняют природные ресурсы. Благодаря им территория получает не только туристическую, но и образовательную ценность.
</a:t>
            </a:r>
            <a:pPr algn="ctr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потенциал
</a:t>
            </a:r>
            <a:endParaRPr lang="en-US" sz="892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2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Инфраструктурное развитие
</a:t>
            </a:r>
            <a:pPr algn="ctr" indent="0" marL="0">
              <a:lnSpc>
                <a:spcPct val="100000"/>
              </a:lnSpc>
              <a:buNone/>
            </a:pPr>
            <a:r>
              <a:rPr lang="en-US" sz="82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доступность, гостиницы, сервис и экологическое состояние определяют, насколько ресурс реально используется. Без инфраструктуры даже богатая территория раскрывается не полностью.
</a:t>
            </a:r>
            <a:endParaRPr lang="en-US" sz="823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Рекреационные ресурсы поддерживают занятость, доходы местного населения и имидж территории. Они помогают развивать сферу услуг и укрепляют здоровье людей.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для региона
</a:t>
            </a:r>
            <a:endParaRPr lang="en-US" sz="941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важна не только как площадь на карте, но и как основа размещения хозяйства. На одном участке конкурируют поля, дороги, жилые кварталы и промышленные зоны, поэтому каждое решение меняет будущее территории и её специализацию.
</a:t>
            </a:r>
            <a:endParaRPr lang="en-US" sz="859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территория становится ресурсом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почв, рельеф, обеспеченность водой и выгодное положение делают территорию более востребованной. Если рядом проходят транспортные пути и есть экологически благоприятные участки, территория быстрее осваивается и привлекает инвестиции, население и сервис.
</a:t>
            </a:r>
            <a:endParaRPr lang="en-US" sz="859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ценность участка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хорошо видно, как природные зоны соседствуют с городом, предприятиями и зонами отдыха. Такое соседство показывает, что земля — ограниченный ресурс, который нужно распределять аккуратно, чтобы сохранить и экономику, и природную среду.
</a:t>
            </a:r>
            <a:endParaRPr lang="en-US" sz="872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природы и города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и территориальные ресурсы в географии хозяйства
</a:t>
            </a:r>
            <a:endParaRPr lang="en-US" sz="1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финансовых ресурсов предприятия
</a:t>
            </a:r>
            <a:endParaRPr lang="en-US" sz="2681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по-разному влияют на гибкость проекта: одни дают независимость, другие — быстрый доступ к крупным суммам.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структура финансирования, тем устойчивее предприятие к рискам и легче проходит модернизацию.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источников финансирования предприятий; условная сравнительная оценка
</a:t>
            </a:r>
            <a:endParaRPr lang="en-US" sz="103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71330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71330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5206" y="1328100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7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распределения ресурсов по территории
</a:t>
            </a:r>
            <a:endParaRPr lang="en-US" sz="2171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центры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 чаще концентрируется в крупных городах, где сосредоточены банки, биржи, штаб-квартиры компаний и деловая инфраструктура. Это ускоряет развитие центра, но усиливает разрыв с периферией.
</a:t>
            </a:r>
            <a:endParaRPr lang="en-US" sz="122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узлы
</a:t>
            </a:r>
            <a:pPr algn="ctr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потоки усиливаются там, где развиты связь, интернет и транспортная доступность. Такие территории быстрее получают новые данные, что повышает управляемость экономики и привлекательность для бизнеса.
</a:t>
            </a:r>
            <a:endParaRPr lang="en-US" sz="1091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Кадровые ресурсы
</a:t>
            </a:r>
            <a:pPr algn="ctr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Квалифицированные специалисты чаще остаются в регионах с сильными школами, вузами и высоким качеством жизни. Поэтому образовательная среда становится важным фактором территориальной конкурентоспособности.
</a:t>
            </a:r>
            <a:endParaRPr lang="en-US" sz="108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Рекреационные районы
</a:t>
            </a:r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отдыха не распределены равномерно: побережья, горы, озёра и лесные зоны имеют особую ценность. Именно здесь формируются курорты и туристические центры.
</a:t>
            </a:r>
            <a:endParaRPr lang="en-US" sz="11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145" y="1128900"/>
            <a:ext cx="2750909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оценки различных ресурсов территории
</a:t>
            </a:r>
            <a:endParaRPr lang="en-US" sz="2414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анализа территории важно сочетать количественные и качественные признаки: численность, доступность, состояние и эффективность использования.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показателей оценки ресурсов территории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каждый вид ресурса требует своих критериев измерения и не может оцениваться по одному универсальному показателю.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ресурсов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и повторное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Рациональный подход начинается с сокращения потерь и повторного использования материалов, энергии и времени. Это позволяет уменьшить издержки, снизить нагрузку на природу и сохранить ресурсы для будущего развития.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с расчётом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ресурсы должны распределяться не случайно, а по приоритетам. Продуманные вложения в инфраструктуру, оборудование и социальную сферу дают больший эффект, чем разрозненные траты без общей цели.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 проверка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ресурсы требуют защиты, точности и быстрой проверки. Если данные достоверны, ими легче управлять территориями, планировать хозяйство и принимать решения без лишних ошибок.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трудовых ресурсов главным остаётся образование и профессиональная подготовка. Чем выше квалификация работников, тем эффективнее используется техника, быстрее внедряются технологии и устойчивее развивается экономика.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роста ресурсного потенциала территории
</a:t>
            </a:r>
            <a:endParaRPr lang="en-US" sz="2692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вложения в людей, технологии, капитал и среду повышают общую ресурсную обеспеченность региона.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технопарке ценность создают не сырьё, а знания, данные и инвестиции. Университеты, лаборатории и компании работают вместе, поэтому интеллектуальные ресурсы превращаются в новые технологии, рабочие места и конкурентоспособную продукцию.
</a:t>
            </a:r>
            <a:endParaRPr lang="en-US" sz="103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Технопарк как точка роста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Туристический район развивается там, где природная привлекательность сочетается с дорогами, гостиницами и услугами. Даже красивый ландшафт не даёт эффекта без транспорта, безопасности и продуманной инфраструктуры, обслуживающей поток отдыхающих.
</a:t>
            </a:r>
            <a:endParaRPr lang="en-US" sz="1009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Курортная зона и сервис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Сельскохозяйственная территория зависит от земли, воды и труда, а рядом с ней город обеспечивает переработку, рынок сбыта и управление. Вместе они образуют связанную систему, где каждый ресурс усиливает возможности другого.
</a:t>
            </a:r>
            <a:endParaRPr lang="en-US" sz="103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город и логистика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сочетания разных ресурсов в жизни страны
</a:t>
            </a:r>
            <a:endParaRPr lang="en-US" sz="234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влияет на развитие региона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оценки чаще связаны не с одним преимуществом, а с их сочетанием: кадры, капитал и связь между территориями работают вместе.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эффект даёт одновременное развитие образования, занятости, финансов и инфраструктуры; природные условия усиливают этот результат.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 географии; экспертная условная оценка факторов
</a:t>
            </a:r>
            <a:endParaRPr lang="en-US" sz="1244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ресурсов в будущем экономики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357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важнее сырья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экономике будущего всё большую ценность получают знания, научные разработки и умение быстро учиться. Именно они позволяют создавать новые продукты, а не только использовать готовые природные ресурсы.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0414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меняет спрос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и цифровые системы сокращают число простых операций, но повышают потребность в специалистах, умеющих анализировать информацию, общаться и принимать ответственные решения в сложных ситуациях.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57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природопользование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невозможно без бережного отношения к земле, воде и ландшафтам. Рациональное использование ресурсов помогает сохранять экологическое равновесие и поддерживать хозяйство в долгосрочной перспективе.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414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капитал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с сильным образованием, развитой инфраструктурой и активной городской средой получают преимущества в конкуренции за инвестиции, предприятия и молодых специалистов, поэтому их потенциал растёт быстрее.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5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ресурсы определяют будущее не меньше сырья
</a:t>
            </a:r>
            <a:pPr algn="l" indent="0" marL="0">
              <a:lnSpc>
                <a:spcPct val="100000"/>
              </a:lnSpc>
              <a:buNone/>
            </a:pPr>
            <a:r>
              <a:rPr lang="en-US" sz="140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Труд, знания, капитал, информация, земля и рекреационные возможности формируют устойчивость страны и регионов. Чем рациональнее они используются, тем выше качество жизни, конкурентоспособность и перспективы развития.
</a:t>
            </a:r>
            <a:endParaRPr lang="en-US" sz="385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2026-06-02T22:54:10Z</dcterms:created>
  <dcterms:modified xsi:type="dcterms:W3CDTF">2026-06-02T22:54:10Z</dcterms:modified>
</cp:coreProperties>
</file>