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характеристика и значение для астрономии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— твердые планеты внутренней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изучения земных планет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наблюдали планеты невооружённым глазом. XVIII век проложил путь к научным методам, а современные космические миссии раскрыли их строение и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ближайшая к Солнцу планета с радиусом примерно 2440 км и массой 3,3×10^23 кг, что делает ее самой маленькой в нашей группе.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орбита сильно вытянутая, среднее расстояние до Солнца — 57,9 миллионов километров, с быстрым периодом обращения — всего 88 земных суток.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планеты достигает 5,43 г/см³, указывая на значительное металлическое ядро и скалистое строение, типичное для земных планет.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физические параметры и орбита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 строение Меркурия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Меркурия усыпана многочисленными ударными кратерами, среди которых выделяются крупные Калорис и Толстой, отсутствуют значительные ровнины, подобные лунным морям.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включает кору, мантию и огромное железное ядро, достигающее около 75% радиуса планеты, с преобладанием силикатов магния и железа в составе.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атмосферные особенности и температурные экстремумы
</a:t>
            </a:r>
            <a:endParaRPr lang="en-US" sz="161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представлена разреженной экзосферой из атомов водорода, гелия, натрия и кислорода, практически не создающей давления на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колеблется от крайне низких -173 °C ночью до +430 °C в дневные часы из-за отсутствия защитной атмосферы.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плотного газового слоя вызывает быстрый нагрев и остывание, что приводит к значительным суточным перепадам температуры.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экстремальных условиях наблюдаются процессы испарения и рекомбинации газов, что влияет на тонкий состав экзосферы.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физические и орбитальные характеристики
</a:t>
            </a:r>
            <a:endParaRPr lang="en-US" sz="2089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Венеры — 6052 км, масса равна 4,87×10^24 кг, очень близка к параметрам Земли, что делает её «сестрой» по размерам среди планет.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особенности и 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вокруг Солнца составляет 225 земных суток, а вращение происходит в ретроградном направлении, пересекая сутки длительностью 243 земных суток.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более чем на 96% из углекислого газа, создавая давление примерно в 92 раза выше земного, формируя плотный газовый покров.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поверхности достигает около 470 °C из-за сильнейшего парникового эффекта, делающего планету самой жаркой в Солнечной 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облака из серной кислоты препятствуют визуальному наблюдению и способствуют экстремальным погодным и климатическим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Венеры и климат: условия на поверхности
</a:t>
            </a:r>
            <a:endParaRPr lang="en-US" sz="19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Венеры покрыта большими равнинами, пересечёнными лавовыми потоками и многочисленными щитовыми вулканами, что свидетельствует о мощной вулканической активности на планете.
</a:t>
            </a:r>
            <a:endParaRPr lang="en-US" sz="108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равнины и вулканы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Максвелл достигает высоты 11 километров, являясь самой высокой на Венере и позволяя изучать внутренние геологические процессы через атмосферные данные.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точка — гора Максвелл
</a:t>
            </a:r>
            <a:endParaRPr lang="en-US" sz="1141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рельефа Венеры являются короны — кольцевидные вулканические структуры, а также отсутствие тектонических плит, что отличает её от Земли.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короны и отсутствие тектоники плит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особенности рельефа Венеры
</a:t>
            </a:r>
            <a:endParaRPr lang="en-US" sz="20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Венеры: космические миссии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1961–1983: Советская программа «Венера»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успешных зондов изучал атмосферу и поверхности Венеры с помощью радиолокации, предоставив первые детальные карты планеты.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1990–1994: Миссия NASA «Магеллан»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выполнил высокоточное радарное картирование Венеры, значительно улучшив понимание геологии и структуры поверхности.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2005–2014: Европейский Venus Express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 атмосферу и климат, получив важные данные о химическом составе и динамике облаков, а также магнитных свойствах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уникальна наличием жидкой воды на поверхности и стабильной атмосферой с 21% кислорода, что обеспечивает благоприятные условия для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диаметром 12 742 км и развитой тектоникой плит, планета имеет магнитосферу и разнообразные климатические зоны, поддерживающие богатую биосферу.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отличительные черты среди планет земной группы
</a:t>
            </a:r>
            <a:endParaRPr lang="en-US" sz="18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разницу в размерах, массе и орбитальных характеристиках, демонстрируя уникальную астрофизическую природу каждой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физических параметров планет земной группы
</a:t>
            </a:r>
            <a:endParaRPr lang="en-US" sz="225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увеличения радиуса и массы по мере удаления от Солнца, с исключением Венеры, а периоды обращения коррелируют с расстоянием от центрального светила.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и ESA, 2023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43179"/>
            <a:ext cx="4646100" cy="2384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состава и условий атмосферы
</a:t>
            </a:r>
            <a:endParaRPr lang="en-US" sz="239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атмосферные компоненты, давление и средние температуры на планетах земной группы, подчёркивая уникальность Земли.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по высокому содержанию кислорода и нормальному давлению, остальные планеты имеют разрежённые, преимущественно CO2 атмосферы.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ключевые параметры и особенности поверхности
</a:t>
            </a:r>
            <a:endParaRPr lang="en-US" sz="192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вулкан Солнечной системы высотой около 22 км, на Марсе, что в три раза превышает высоту Эвереста, указывает на активное вулканическое прошлое.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Олимп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высокого содержания оксидов железа почва Марса приобретает характерный красный цвет, что отражает особенности минералогии и истории планеты.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Красноватый оттенок поверхности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Составлены из водяного и сухого льда, эти шапки значительно изменяются по размеру в зависимости от сезона, отражая климатические циклы.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ледяные шапки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система каньонов длиной более 4000 км свидетельствует о глубоких геологических процессах, связанных с тектоникой и эрозией.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Маринер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климат Марса: современные данные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Марса состоит преимущественно из CO2 (95%), с незначительными долями азота и аргона, а её давление составляет менее 1% от земного, создавая разрежённые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температуры варьируются от -125°C ночью до около 20°C днём у экватора летом; часты пылевые бури и сезонные явления инея и заморозков, что влияет на климатические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Марсе: находки и перспективы исследований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Окаменелые речные русла и высохшие озёра указывают на наличие в прошлом жидкой воды и возможные подходящие для жизни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ледяные шапки содержат значительные запасы воды в замороженном виде, а их сезонные изменения показывают динамику водных ресурсов на планете.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данные подтверждают существование подземных слоёв льда, что важно для будущих экспедиций и поиска следов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 Марс демонстрируют обширный вулканизм с разнообразными формами вулканов и лавовых потоков. Венера отличается коронами, а Марс — крупнейшими вулканическими постройками, что отражает внутренние процессы планет.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вулканические активности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тектоники и ударных кратеров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обладает активной тектоникой плит, формирующей разнообразный рельеф. Меркурий и Марс сохранили многочисленные ударные кратеры из-за отсутствия плотной атмосферы и тектонической активности, что свидетельствует о различиях в эволюции.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геологических процессов
</a:t>
            </a:r>
            <a:endParaRPr lang="en-US" sz="18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диапазоны и экстремумы поверхности
</a:t>
            </a:r>
            <a:endParaRPr lang="en-US" sz="240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минимальные и максимальные температуры, фиксируемые на планетах земной группы, подчёркивая различия климатических условий.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переживает самый широкий температурный диапазон, Венера отличается экстремально высоким уровнем тепла, а Земля и Марс — более умеренными колебаниями.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сильное магнитное поле, образованное движением жидкого железного ядра, что защищает атмосферу и жизнь от солнечного ветра.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поля, внутреннее строение и ядра планет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обладает слабым магнитным полем, предположительно благодаря частично жидкому ядру, что уникально для его небольших размеров.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практически не имеет собственного магнитного поля из-за медленного вращения и особенностей внутреннего строения, что влияет на атмосферные процессы.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имеет фрагментарное магнитное поле, отражающее геологические процессы в прошлом и внутреннее дифференцированное строение с металлическим ядром и мантией.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происхождения и развития планет позволяет выявить общие принципы формирования планетных систем и условий для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планет помогает определить факторы, обеспечивающие устойчивую биосферу и понять исключительность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геологии и атмосферах применяются для изучения экзопланет и поиска внеземных форм жизни, расширяя горизонты астробиологии.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планет земной группы для науки и будущего человечества
</a:t>
            </a:r>
            <a:endParaRPr lang="en-US" sz="1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дальнейших исследований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планет земной группы открывает новые знания о Солнечной системе, способствует подготовке межпланетных миссий и совершенствованию методов исследования, расширяя научные горизонты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2026-05-08T00:28:49Z</dcterms:created>
  <dcterms:modified xsi:type="dcterms:W3CDTF">2026-05-08T00:28:49Z</dcterms:modified>
</cp:coreProperties>
</file>