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Разграничение частиц не и ни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не и ни без ошибок в речи и письме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и ни часто путают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и ни часто путают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частицы короткие, безударные и нередко стоят рядом с похожими словами. Но одна буква меняет смысл высказывания, поэтому важно смотреть не только на форму, но и на значение предложения.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показывает, что действие, признак или состояние отсутствуют: не пришёл, не готов, не слышит. Она сразу сообщает, что событие не происходит или качество не проявляется.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 которыми связана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может относиться к глаголу, прилагательному, наречию, существительному и краткой форме. В каждом случае частица помогает отрицать действие, признак или состояние без изменения основной темы высказывания.
</a:t>
            </a:r>
            <a:endParaRPr lang="en-US" sz="103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школьный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не обычно отвечает на вопрос: есть ли действие или признак? Если ответа нет, частица выражает отрицание напрямую и помогает точно передать мысль.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 выполнил задание, не открыл тетрадь, не был готов к ответу. Во всех этих случаях частица не просто сообщает об отсутствии действия или состояния.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частицы не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частицы 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часто появляется рядом с уже выраженным отрицанием и делает его сильнее: не сказал ни слова, нигде ни души. Она подчёркивает полную невозможность или отсутствие.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отрицательными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часто встречается в сочетаниях с местоимениями и наречиями: никто, ничто, нигде, никогда, ни разу. В таких случаях отрицание становится более полным и заметным.
</a:t>
            </a:r>
            <a:endParaRPr lang="en-US" sz="1170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повторяющихся конструкциях частица ни помогает создать ритм и объединяет слова в одно целое: ни то ни сё, ни рыба ни мясо. Смысл выражения читается только целиком.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входит во многие привычные обороты: ни при чём, ни в коем случае, ни за что. Такие выражения лучше запоминать целиком, потому что их значение не складывается по отдельным словам.
</a:t>
            </a:r>
            <a:endParaRPr lang="en-US" sz="11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869" y="1221275"/>
            <a:ext cx="7424262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частицы работают в предложении и почему их нельзя менять местами.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ни: главное различие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чаще выражает отрицание само по себе, а ни усиливает уже имеющееся отрицание или входит в устойчивые конструкции.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глаголами и краткими прилагательными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глаголами и краткими прилагательными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пишутся раздельно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 частица не обычно пишется раздельно: не сделал, не увидел, не ответил. Она показывает, что действие не состоялось, и это легко проверить по смыслу.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краткими прилагательными не тоже чаще пишется раздельно при отрицании: не готов, не рад, не должен. Здесь частица сообщает об отсутствии нужного признака или состояния.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ситуациях легко запомнить: ученик не выполнил задание, не открыл тетрадь, не был готов к ответу. Такие примеры помогают увидеть правило в действии.
</a:t>
            </a:r>
            <a:endParaRPr lang="en-US" sz="14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не или ни по смыслу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школьному правилу: сначала смысл, затем наличие отрицания и устойчивых сочетаний.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9701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1846" y="1909161"/>
            <a:ext cx="18765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16111"/>
            <a:ext cx="236400" cy="236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ни усиливает отрицание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часто появляется рядом со словами никто, ничто, никакой. В таких сочетаниях отрицание становится сильнее: никто не пришёл, ничто не помогло, никакой ошибки не было.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наречиями ни тоже усиливает отрицание: нигде, никогда, ниоткуда, ни разу. Эти слова помогают точно показать отсутствие места, времени или повторения действия.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заменяет 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подобных случаях ни не заменяет не, а работает вместе с ним или с отрицательным словом. Именно поэтому важно читать всё предложение целиком, а не отдельную часть.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письме одна буква меняет смысл: никто не пришёл — это сильное отрицание, а перестановка частиц может сделать фразу неверной или неясной для читателя.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уже есть отрицание, ни часто усиливает его. Такой способ помогает быстро выбрать нужную частицу и избежать ошибки в диктанте или сочинении.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короткие предложения с отрицанием действия, поэтому они особенно важны для тренировки.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случаи употребления не и ни в школьных текстах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группа — не с глаголами. Случаи с ни встречаются реже, но требуют особого внимания из-за устойчивых оборотов.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темы «Разграничение частиц не и ни»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конструкции с 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повторяющихся оборотах частица ни соединяет слова в одно смысловое целое: ни то ни сё, ни рыба ни мясо. Значение таких выражений нельзя понять буквально.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Крайнее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конструкции передают крайнее, почти предельное состояние: ни жив ни мёртв, ни свет ни заря. Повтор частицы создаёт выразительность и помогает запомнить оборот.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 отдельности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разбирать такие выражения по словам, смысл теряется. Поэтому устойчивые повторяющиеся сочетания лучше запоминать целиком и использовать как готовую речевую единицу.
</a:t>
            </a:r>
            <a:endParaRPr lang="en-US" sz="13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за что: твёрдый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эта фраза звучит коротко и уверенно, когда человек решительно не соглашается. Её смысл нельзя разложить на отдельные слова: здесь важна вся конструкция целиком. Именно поэтому выражение запоминают как готовую речевую формулу.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слуху ни духу: долгое молчание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о человеке или событии давно ничего не известно. В выражении чувствуется образ полной тишины и отсутствия любых вестей. Для наглядности его удобно связывать с карточкой, где показана пустая дорога или закрытая дверь.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в коем случае: строгий 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устойчивое сочетание употребляют, когда нужно особенно решительно предупредить или запретить действие. Смысл выражения не меняется от замены отдельных слов, поэтому его лучше запоминать как целое, как готовую языковую единицу.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частицы не и ни помогают образовывать отрицательные формы и усиливать отрицание.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 в местоимениях и наречиях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ни чаще усиливают отрицание, а формы с не называют отсутствие лица, предмета, места или причины.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написании не и 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 местоимениях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пишут не кто вместо никто или не где вместо нигде. В таких словах частица уже слилась с основой, поэтому нужно запоминать их целиком, а не собирать по частям.
</a:t>
            </a:r>
            <a:endParaRPr lang="en-US" sz="1213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устойчивые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 в сочетаниях типа не в коем случае вместо ни в коем случае. Здесь важно помнить, что устойчивое выражение хранится в языке в одной установленной форме.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частица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добавляют не или ни там, где это ломает смысл фразы. Перед записью полезно проверить, есть ли уже отрицание и не дублирует ли новая частица то же значение.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нужной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 наоборот: частица исчезает, хотя без неё высказывание звучит неверно или меняет смысл. Проверка по правилу и по смыслу помогает избежать таких ошибок в диктанте и сочинении.
</a:t>
            </a:r>
            <a:endParaRPr lang="en-US" sz="11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школьники путаются чаще и почему стоит обращать внимание на значение слова в целом.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и правильные варианты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отрицательными местоимениями; немного реже — с устойчивыми выражениями. Значит, эти случаи требуют особой тренировки.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«Не и ни»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частицы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школьному правилу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«Я не знаю ответ» частица не просто отрицает действие. Она показывает, что знание отсутствует, и без неё высказывание потеряло бы основной смысл.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«Я ни разу не ошибся» частица ни работает вместе с не и усиливает отрицание. Здесь важна не одна частица, а всё сочетание целиком.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 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«Я не видел книгу» и «Я не видел ни одной книги» показывает, что значение меняется от конкретной конструкции. Поэтому при проверке нужно читать всё предложение, а не только отдельное слово.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пары, в которых важна частица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Мини-памятка: как запомнить различие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Мини-памятка: как запомнить различие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по предложению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полезно задать вопрос: есть ли прямое отрицание или уже готовое устойчивое выражение. Такой короткий контроль помогает выбрать нужную частицу без ошибок.
</a:t>
            </a:r>
            <a:endParaRPr lang="en-US" sz="1179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целые обороты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выражения лучше учить как готовые: ни в коем случае, ни при чём, ни слуху ни духу. В них частица не заменяется по смыслу.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— это усиление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отрицание уже есть и его нужно сделать сильнее, употребляется ни. Так работают сочетания: никто не пришёл, нигде не видно, ни капли.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— это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сказать, что действие не произошло или признак отсутствует, чаще выбирают не. Помогают простые примеры: не пришёл, не готов, не слышит.
</a:t>
            </a:r>
            <a:endParaRPr lang="en-US" sz="13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каждой частицы есть свои главные области употребления, но некоторые функции пересекаются в речи.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частиц не и ни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чаще связано с прямым отрицанием, а ни особенно заметно в усилении отрицания и повторяющихся конструкциях.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«Разграничение частиц не и ни»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на коротких примерах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«не один — ни один»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случае говорится о количестве без прямого запрета, во втором отрицание становится полным. Нужно смотреть, является ли слово частью обычного отрицания или устойчивой отрицательной формы.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«не раз — ни разу»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 раз обозначает повтор действия, а ни разу подчёркивает полное отсутствие повторов. Здесь особенно важно учитывать общий смысл всего выражения, а не только внешнее сходство.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«не где — нигде»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Нигде пишется слитно как отрицательное наречие и уже содержит значение отсутствия места. Раздельное написание не где в этом случае обычно ошибочно и меняет форму слова.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«не у кого — ни у кого»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связаны с отсутствием лица, но выбор зависит от конструкции предложения. Нужно проверить, есть ли уже отрицание и не входит ли сочетание в цельную форму.
</a:t>
            </a:r>
            <a:endParaRPr lang="en-US" sz="11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на каждый день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 не и ни, нужно смотреть на смысл предложения. Не отрицает действие или признак, а ни усиливает отрицание, входит в устойчивые выражения и отрицательные формы.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2026-05-28T17:45:24Z</dcterms:created>
  <dcterms:modified xsi:type="dcterms:W3CDTF">2026-05-28T17:45:24Z</dcterms:modified>
</cp:coreProperties>
</file>