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обзор суточных и сезонных изменений биогеоценозов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ритмов биогеоценозов и их влияния на природу и человека.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9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 объединяет живые организмы и окружающую среду, взаимодействующие на определённой территории. Термин введён В. Н. Сукачёвым в 1942 году для описания устойчивых природных сообществ, что стало ключом к развитию экологии и рационального природопользования.
</a:t>
            </a:r>
            <a:endParaRPr lang="en-US" sz="1359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 историческая значимость биогеоценозов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изменения связаны с вращением Земли, вызывающим смену дня и ночи и связанные колебания температуры и освещения.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обусловлены движением Земли вокруг Солнца и наклоном оси, формирующим время года и длительность светового дня.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природные циклы влияют на доступность ресурсов и условия обитания для растений и животных, регулируя биоритмы экосистем.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суточных и сезонных изменений в природе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открытых пространствах температура может изменяться до 15°C, достигая пика днём и падения ночью. Эти колебания влияют на жизнедеятельность организмов и физико-химические процессы.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изменения в течение суток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достигает максимума ночью из-за пониженного испарения и снижения температуры, а днём уменьшается, создавая разные условия для микроорганизмов и растений.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Вариации влажности подстилки и воздуха
</a:t>
            </a:r>
            <a:endParaRPr lang="en-US" sz="112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активность фотосинтеза приходится на период с 10 до 16 часов, в ночное время процесс заменяется дыханием, что отражает суточный ритм обмена веществ у растений.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дыхание растений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колебания ключевых параметров биогеоценоза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ночных животных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Совы и ежи проявляют активность преимущественно в ночное и сумеречное время, используя низкую освещённость для охоты и защиты от хищников.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Дневные виды и их особенности
</a:t>
            </a:r>
            <a:endParaRPr lang="en-US" sz="1356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и певчие птицы ведут активный образ жизни в светлое время суток, используя дневное тепло и свет для питания и размножения.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внешних факторов на насекомых
</a:t>
            </a:r>
            <a:endParaRPr lang="en-US" sz="1356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влажность регулируют время выхода насекомых из убежищ, что является важным механизмом адаптации к изменяющимся условиям среды.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животных в зависимости от суточного ритма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широте Москвы световой день варьируется от 7 до 17,5 часов в году, что оказывает решающее влияние на физиологию и поведение организмов.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продолжительности светового дня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температура воздуха и почвы может опускаться до −30°C, а летом подниматься до +30°C, меняя условия обитания и биохимические процессы.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различия между сезонами
</a:t>
            </a:r>
            <a:endParaRPr lang="en-US" sz="112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проявляются периоды размножения и покоя, у растений — листопад и цветение, обусловленные изменениями климатических факторов.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биологические циклы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и проявления сезонных изменений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Листопад является ответом лиственных деревьев на сокращение светового дня, что помогает подготовиться к зимнему периоду.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Фотопериод регулирует начало цветения и плодоношения; например, флоксы начинают цвести при длительности дня свыше 14 часов.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фотопериодизме применяются для точного планирования агротехнических мероприятий и повышения эффективности растениеводства.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сельскохозяйственных культур даже изменение длины дня на 1–2 часа вызывает смещение фаз роста, влияя на урожай.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фотопериода в физиологии растений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Росгидромета, 2023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важные климатические особенности умеренной зоны с значительной вариацией температуры и длины светового дня.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температуры и продолжительности дня существенно влияют на жизненные циклы организмов в данной зоне.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и сезонные циклы климата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Повышенная вокальная активность птиц на рассвете
</a:t>
            </a:r>
            <a:endParaRPr lang="en-US" sz="1356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городской среде птицы усиливают пение на рассвете, реагируя на шум и освещение, что связано с конкуренцией за территорию и привлечение партнёров.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активность млекопитающих
</a:t>
            </a:r>
            <a:endParaRPr lang="en-US" sz="1356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возле мусорных контейнеров активизируются крысы и другие мелкие млекопитающие, использующие антропогенный ресурс для питания.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искусственного освещения
</a:t>
            </a:r>
            <a:endParaRPr lang="en-US" sz="1356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источники света создают иллюзию дневного времени, что меняет поведение насекомых и затрудняет рост растений, нарушая естественные циклы.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биогеоценоз: особенности суточной активности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лесах активизируется рост зелёных растений, усиливается размножение птиц и млекопитающих, обеспечивая максимальную биологическую продуктивность.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и летний рост живой массы
</a:t>
            </a:r>
            <a:endParaRPr lang="en-US" sz="1139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листопада у деревьев сопровождается физиологическими изменениями, позволяющими растениям экономить ресурсы для зимовки.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листопад и подготовка к зимнему периоду
</a:t>
            </a:r>
            <a:endParaRPr lang="en-US" sz="112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наблюдается снижение активности животных, миграция птиц на юг и впадение в спячку у ряда видов, что обеспечивает выживание в суровых условиях.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активность организмов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в лесных экосистемах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пробуждение степи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 степи появляются многочисленные эфемерные растения, которые быстро прорастают и цветут, используя короткий период увлажнения. Одновременно активизируется разнообразная фауна беспозвоночных, поддерживая пищевую цепь и способствуя опылению.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активность летом
</a:t>
            </a:r>
            <a:endParaRPr lang="en-US" sz="1356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степь достигает пика биомассы, что создаёт богатую кормовую базу для копытных животных и насекомых. В это время происходит активное размножение многих видов, формируются устойчивые экосистемные связи между организмами.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и зимние процессы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большинство трав усыхает, начинается массовая миграция птиц на юг. Зимой многие животные впадают в состояние спячки или анабиоза, что позволяет им выживать в условиях пониженных температур и дефицита пищи.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в степных биогеоценозах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наступлением весны таяние снега вызывает увеличение уровня воды в болотах. В это время перелётные водоплавающие птицы возвращаются для гнездования, что запускает новую волну биоразнообразия и активности.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подъём воды и возрождение жизни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 болотах преобладают процессы фотосинтеза, усиливается жизнь лягушек и многочисленных насекомых. Болотная флора активно развивается, поддерживая сложные пищевые сети и обеспечивая кислородное насыщение водной среды.
</a:t>
            </a:r>
            <a:endParaRPr lang="en-US" sz="1073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— время фотосинтеза и биоактивности
</a:t>
            </a:r>
            <a:endParaRPr lang="en-US" sz="112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уровень воды в болотах понижается, метаболизм организмов снижается. Зимой биологические процессы почти полностью останавливаются из-за низких температур и ледяной корки, создавая условия для зимовки многих видов.
</a:t>
            </a:r>
            <a:endParaRPr lang="en-US" sz="1083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спад и зимний покой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в болотных биогеоценозах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и осенняя циркуляция воды
</a:t>
            </a:r>
            <a:endParaRPr lang="en-US" sz="1356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весенний и осенний периоды происходит перемешивание водных слоёв, что способствует равномерному распределению кислорода и питательных веществ по всему объёму водоёма, поддерживая жизнедеятельность организмов.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стратификация и её последствия
</a:t>
            </a:r>
            <a:endParaRPr lang="en-US" sz="1356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водоёмы стратифицируются: тёплый слой формируется сверху, холодный — снизу. В придонных слоях недостаток кислорода ограничивает активность организмов, что особенно заметно в глубоководных экосистемах.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покой и адаптация рыб
</a:t>
            </a:r>
            <a:endParaRPr lang="en-US" sz="1367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водная поверхность покрывается льдом, замедляя жизненные процессы в водоёмах. Многие виды рыб переходят в состояние зимней спячки, замедляя обмен веществ для выживания в холодных условиях.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в водных биогеоценозах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1431" y="1263800"/>
            <a:ext cx="3704489" cy="294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сравнения основных параметров, отражающих отличие суточных и сезонных изменений в биогеоценозах.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оказывают более глубокое влияние на развитие и поведение видов по сравнению с суточными ритмами, обусловливая смену фаз жизненного цикла.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основаны на исследовании климатических и биологических условий умеренной зоны
</a:t>
            </a:r>
            <a:endParaRPr lang="en-US" sz="99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суточные и сезонные изменения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Климатический режим формирует особенности длительности и выраженности суточных и сезонных биоритмов. В тропиках сезонные колебания слабы, что обеспечивает относительно стабильные условия для жизни.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Умеренная зона характеризуется значительными годовыми перепадами температуры до 60°C, что формирует ярко выраженные сезонные изменения, влияющие на жизненные циклы растений и животных.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климата на динамику изменений в биогеоценозах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факторы, такие как вырубка лесов и распашка земель, нарушают естественные ритмы, изменяя гидрологические и температурные условия экосистем.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Искусственное освещение и урбанизация искажают суточные циклы активности живых организмов, уменьшая биоразнообразие и сбивая природные механизмы адаптации.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деятельности человека на суточные и сезонные ритмы биогеоценозов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1970-е годы — начало наблюдений
</a:t>
            </a:r>
            <a:pPr algn="l" indent="0" marL="0">
              <a:lnSpc>
                <a:spcPct val="130039"/>
              </a:lnSpc>
              <a:buNone/>
            </a:pPr>
            <a:r>
              <a:rPr lang="en-US" sz="53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Многочисленные данные фиксируют начало сдвига сроков цветения и миграций, связанного с устойчивым поднятием среднегодовых температур.
</a:t>
            </a:r>
            <a:endParaRPr lang="en-US" sz="1070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2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 годы — активизация экстремальных явлений
</a:t>
            </a:r>
            <a:pPr algn="l" indent="0" marL="0">
              <a:lnSpc>
                <a:spcPct val="130039"/>
              </a:lnSpc>
              <a:buNone/>
            </a:pPr>
            <a:r>
              <a:rPr lang="en-US" sz="51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Увеличивается частота засух и теплых периодов, что влияет на длительность периодов активности насекомых и растений.
</a:t>
            </a:r>
            <a:endParaRPr lang="en-US" sz="1024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годы — сокращение ареала видов
</a:t>
            </a:r>
            <a:pPr algn="l" indent="0" marL="0">
              <a:lnSpc>
                <a:spcPct val="130039"/>
              </a:lnSpc>
              <a:buNone/>
            </a:pPr>
            <a:r>
              <a:rPr lang="en-US" sz="52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Холодолюбивые виды начинают снижать популяции и сокращать ареал обитания, уступая место теплолюбивым конкурентам.
</a:t>
            </a:r>
            <a:endParaRPr lang="en-US" sz="1055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2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 годы — адаптация и изменения
</a:t>
            </a:r>
            <a:pPr algn="l" indent="0" marL="0">
              <a:lnSpc>
                <a:spcPct val="130039"/>
              </a:lnSpc>
              <a:buNone/>
            </a:pPr>
            <a:r>
              <a:rPr lang="en-US" sz="51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изменяют биоритмы, меняя сроки размножения и миграций, адаптируясь к новым климатическим условиям.
</a:t>
            </a:r>
            <a:endParaRPr lang="en-US" sz="1024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глобального изменения климата на биоценотические ритмы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биоритмов позволяет оптимизировать сроки посева и сбора урожая, повышая продуктивность сельского хозяйства и снижая потери культуры.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циклы важны для контроля численности вредителей, что способствует снижению использования пестицидов и сохранению экосистем.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Ведение лесного и рыбного хозяйства с учётом сезонных ритмов обеспечивает устойчивое использование природных ресурсов и поддержание биоразнообразия.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знаний о ритмах биогеоценозов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Дистанционное зондирование обеспечивает спутниковый мониторинг растительности и водных ресурсов с высокой точностью и регулярностью.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Автоматизированные биоклиматические станции фиксируют параметры среды и биологическую активность, позволяя анализировать динамические процессы в режиме реального времени.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фотоловушек и сенсоров помогает отслеживать поведение и численность животных без человеческого вмешательства.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лабораторные исследования позволяют моделировать влияние различных факторов на рост растений и поведение организмов, способствуя пониманию механизмов экосистем.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исследования изменений в экосистемах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5848" y="2391350"/>
            <a:ext cx="2442854" cy="2524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суточных и сезонных ритмов способствует сохранению экосистем, помогает сбалансировать природопользование и формирует экологическую культуру у молодого поколения.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изучения биоритмов для устойчивости природы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2026-05-10T04:11:59Z</dcterms:created>
  <dcterms:modified xsi:type="dcterms:W3CDTF">2026-05-10T04:11:59Z</dcterms:modified>
</cp:coreProperties>
</file>