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и ланцетники: древние хордовые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хордовые без черепа и позвоночника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 — морской представитель хордовых, живущий в тёплых и умеренных морях. Он скрывается в песке на мелководье и сохраняет признаки, важные для понимания происхождения позвоночных животных.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ланцетник и почему он важен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тела ланцетника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ланцетника вытянутое, полупрозрачное и сжатое с боков. Оно заострено с обоих концов и напоминает маленький ланцет, что отражено в названии животного.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Плавниковые складки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спинной и брюшной сторон тянутся плавниковые складки. Они помогают сохранять устойчивое положение в воде и при движении в толще песка на морском дне.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головы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ланцетника нет настоящей головы, черепа, челюстей и парных конечностей. Поэтому его строение выглядит значительно проще, чем у рыб и других позвоночных животных.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размеры и прозрачность делают животное малозаметным. Обычно из песка выступает только передняя часть тела, а остальная часть остаётся скрытой в грунте.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 — основа опоры тела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49525" y="1101301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у ланцетника сохраняется всю жизнь и проходит вдоль всего тела. Она остаётся упругой внутренней опорой, которая поддерживает тело при движении и зарывании в песок.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49525" y="2426083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позвоночных, у ланцетника нет позвоночника. Поэтому его внутренний скелет устроен гораздо проще, но всё же обеспечивает нужную жёсткость и форму тела.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49525" y="3750850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 теле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расположена под нервной трубкой и хорошо заметна на схеме строения. Такое расположение — один из главных признаков хордовых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показывают, что ланцетник сочетает древние черты хордовых и очень простое строение тела.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хорды и жаберных щелей при отсутствии черепа и позвоночника ставит ланцетника рядом с древними предками хордовых.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ланцетника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«Подтип Бесчерепные. Класс Ланцетники»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591595"/>
            <a:ext cx="239400" cy="2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пищеварение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воды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вместе с мелкими частицами пищи проходит через рот в глотку. Такое движение воды необходимо ланцетнику для фильтрации и одновременно для дыхания.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пищи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в глотке задерживает микроскопический планктон и органические частицы. Ланцетник не охотится, а процеживает воду, как очень простой природный фильтр.
</a:t>
            </a:r>
            <a:endParaRPr lang="en-US" sz="1055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в кишечник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Пойманные пищевые частицы направляются дальше в кишечник, где перевариваются. Это позволяет животному использовать даже очень мелкую пищу, незаметную для глаза.
</a:t>
            </a:r>
            <a:endParaRPr lang="en-US" sz="1052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воды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прохождения через глотку вода покидает тело через жаберные щели. Так пищеварение и дыхание оказываются тесно связанными в одной системе.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ланцетник получает пищу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прохождения воды и пищевых частиц через тело ланцетника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 движение воды через тело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через щели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поступает в тело через стенки жаберных щелей и поверхность кожи. Поэтому дыхание ланцетника тесно связано с тем, как проходит вода через глотку.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4100" y="24115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в действии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воды создают реснички, выстилающие внутренние поверхности. Они постоянно гонят поток наружу, помогая одновременно получать пищу и удалять воду из тела.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94100" y="35931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под песком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большую часть времени остаётся в грунте и редко покидает его. Такое поведение защищает его и позволяет почти незаметно жить на морском дне.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устроены основные части тела ланцетника и зачем каждая из них нужна.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ланцетника основные органы работают совместно и образуют очень простую, но согласованную систему.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ланцетника и их функции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«Подтип Бесчерепные. Класс Ланцетники»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головного мозга у ланцетника нет, поэтому нервная трубка остаётся очень простой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трубка у ланцетника не образует мозг. Животное реагирует на свет, прикосновение и движение воды, что помогает ему вовремя скрываться в песке.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«Подтип Бесчерепные. Класс Ланцетники»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развитие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30" y="1328608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Раздельнополость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Ланцетники имеют отдельные мужские и женские особи. Половые клетки созревают в организме, а встреча сперматозоидов и яйцеклеток происходит уже в морской воде.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830" y="2438304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оплодотворение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половых клеток в воду происходит оплодотворение. Такой способ характерен для многих морских животных и не требует внутреннего вынашивания потомства.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4830" y="3548012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и превращение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яйца выходит свободноплавающая личинка. Сначала она активно передвигается в толще воды, а затем опускается на дно, где постепенно переходит к взрослому образу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ланцетник сохраняет основные признаки хордовых, но не имеет усложнённого скелета, характерного для позвоночных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указывают на родство групп, а отсутствие черепа и позвоночника показывает более древний и простой план строения ланцетника.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и позвоночные: общее и различия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из школьного курса биологии по теме «Хордовые»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ланцетника в изучении эволюции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хордовые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рассматривают как живой пример ранних хордовых. Его строение помогает представить, какими могли быть предки более сложных животных.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рыбами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ланцетника с рыбами показывает, какие признаки были у общих предков хордовых, а какие появились позже в ходе эволюции.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происхождения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ланцетника помогает объяснить, как от простого плана строения могли возникнуть позвоночные животные с более сложными органами и скелетом.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9684" y="1804453"/>
            <a:ext cx="251700" cy="22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1834" y="1815640"/>
            <a:ext cx="251700" cy="20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9684" y="3473701"/>
            <a:ext cx="251700" cy="201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2584" y="3449281"/>
            <a:ext cx="250200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жизни в морском песке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грунте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большую часть времени скрыт в песке. Такое положение защищает его от сильных волн, пересыхания при отливе и многих хищников.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тело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Вытянутая форма и заострённые концы помогают легко вдавливаться в рыхлый песок. Небольшие размеры делают животное почти незаметным на дне.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заметность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Полупрозрачное тело и спокойный донный образ жизни уменьшают риск быть замеченным. В песке ланцетник сливается с окружающей средой.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ток воды через глотку позволяет одновременно получать пищу и кислород. Это особенно удобно для животного, которое почти не покидает грунт.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986572"/>
            <a:ext cx="3805200" cy="12143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ланцетник похож на хордовых и чем отличается от рыбы и дождевого червя.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занимает промежуточное положение среди известных животных: у него есть хорда, но нет позвоночника, а дождевой червь вообще относится к другой группе.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ланцетник, рыба и дождевой червь
</a:t>
            </a:r>
            <a:endParaRPr lang="en-US" sz="2384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признаки из школьного курса биологии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ланцетника в системе хордовых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построена по признакам строения и образа жизни ланцетника.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ланцетника изучают на уроках биологии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план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показывает общий план хордовых в очень простом виде. На нём удобно рассматривать основные органы без лишних деталей и сложных особенностей.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этого животного хорошо видно, как строение связано с питанием, дыханием и движением воды. Такие примеры помогают понять работу организма как единой системы.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хорды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 ланцетнике легко увидеть, почему хорда считается важнейшим признаком хордовых. Она поддерживает тело и помогает сравнивать группу с позвоночными.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ланцетника объясняет, как от более простых форм могли постепенно появиться более сложные животные. Это делает тему эволюции наглядной и понятной.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 изображениям и схемам ланцетника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00" y="1229972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рисунках сразу заметно удлинённое тело ланцетника с заострёнными концами. Такая форма хорошо отражает его приспособленность к жизни в песке.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94250" y="21811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Плавниковые складки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Спинная и брюшная складки тянутся почти вдоль всего тела и помогают животному двигаться. По схеме легко понять, как ланцетник удерживается в грунте.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4250" y="31323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тела делает видимыми хорду, нервную трубку и глотку. Поэтому схемы особенно полезны, когда нужно рассмотреть органы, скрытые у живого животного.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4250" y="40835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головы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изображениях заметно, что у ланцетника нет выраженной головы, челюстей и парных конечностей. Это хорошо подчёркивает его отличие от позвоночных.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приспособление полезно само по себе, но особенно важно их сочетание: оно помогает животному и добывать пищу, и оставаться незаметным на дне.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выживает благодаря не одному признаку, а целому комплексу особенностей, которые одновременно обеспечивают питание, дыхание и защиту.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приспособления ланцетника к жизни в море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строения и образа жизни ланцетника по школьному курсу биологии
</a:t>
            </a:r>
            <a:endParaRPr lang="en-US" sz="13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организм, важный для науки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невелик, но его строение помогает понять признаки хордовых, особенности жизни на морском дне и этапы эволюции, приведшие к появлению позвоночных животных.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2026-05-29T20:07:04Z</dcterms:created>
  <dcterms:modified xsi:type="dcterms:W3CDTF">2026-05-29T20:07:04Z</dcterms:modified>
</cp:coreProperties>
</file>