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раджи и султаны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правили средневековые властители Индии?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 по XVI век Индия не была единым государством: рядом существовали княжества, города и торговые центры, а на север страны влияли завоевания, торговля и культурные связи.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 Средние века: страна многих центров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раджи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Раджа обычно возглавлял княжество или небольшое царство и опирался на местные традиции, авторитет рода и верность подданных.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престол переходил от отца к сыну. Это помогало сохранять династию, но не исключало междоусобиц и борьбы за наследство.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 наследству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Раджи собирали подати с крестьян, следили за порядком в своих владениях и защищали города, деревни и дороги от нападений соседей.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землёй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поддерживали землевладельцы, воины и храмы. Такая сеть союзов укрепляла власть, но делала её тесно связанной с местной элитой.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местных союзников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султаны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в Индии был мусульманским правителем государства, возникшего после походов из Центральной Азии и Афганистана.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власти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влияние было особенно заметно на севере страны, но южные области и многие княжества сохраняли самостоятельность.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не над всей Индией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Султаны опирались на конницу, лучников и назначаемых чиновников, которые собирали налоги и управляли областями от имени правителя.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 и чиновники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таким государством стал Дели-султанат, основанный в 1206 году. Он стал важным политическим центром Северной Индии.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Дели-султанат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власти раджей и султанов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власти существовали в средневековой Индии, но по-разному опирались на традиции, армию и управление.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Раджи сильнее опирались на местные обычаи, а султаны чаще строили более централизованную систему власти.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средневековой Индии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крепости как центры власти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расположение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часто возникали у рек и на пересечении дорог, чтобы контролировать торговлю, сбор налогов и связь между землями.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здания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строили храмы или мечети, поэтому они были не только политическими, но и важными духовными центрами.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стены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башни защищали от врагов и помогали удерживать власть. Чем надёжнее оборона, тем труднее было захватить город.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рынки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городах рядом существовали дворцы правителя, оживлённые рынки и здания для управления, что делало город центром жизни и богатства.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власти в Северной Индии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роли городов Северной Индии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отличались не только размером, но и ролью в управлении, торговле и обороне. Одни становились столицами, другие — крепостями или центрами ремёсел.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 Гвалиор выделяются как ключевые опоры власти; богатый и укреплённый город усиливал влияние правителя на окрестности.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Дели-султанат: пять династий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310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1206 — начало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310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в Северной Индии возник Дели-султанат. Он стал новой мусульманской державой и быстро превратился в главный политический центр региона.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237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Мамлюки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237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султаны укрепляли власть, создавали систему управления и защищали государство от внутренних соперников и внешних нападений.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164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Халджи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5164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этой династии владения расширились, а власть стала жёстче и организованнее. Султаны активнее собирали налоги и держали под контролем знать.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278438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Туглаки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78438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продолжало управлять большими территориями, но сталкивалось с трудностями: восстаниями, расходами на войско и борьбой за порядок в провинциях.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966963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Сайиды и лоди — 1526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966963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династии правили уже в условиях ослабления султаната. В 1526 году его история завершилась после завоевания, открыв нового этапа истории Индии.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союзники и соперники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Раджи и султаны воевали за территории, города и торговые пути. Победа давала доходы, людей и право считать себя сильнейшим правителем в округе.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земли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были важнее обычных стен: они защищали столицу, склады с запасами и семью правителя. Без надёжной обороны власть быстро слабела.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оборона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войнами правители заключали мир, брачные союзы и временные соглашения против общего врага. Политика менялась быстро и неожиданно.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договоры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противников были соседние княжества, раджпутские правители, южноиндийские царства и пришедшие с севера войска. Успех зависел от силы армии и поддержки знати.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соперников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правитель укреплял свою власть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к признанию власти в средневековой Индии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оружие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султанов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султанов главной ударной силой была быстрая конница. Всадники и лучники могли быстро менять направление боя, обходить противника и преследовать его после отступления.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раджей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Раджи опирались на местных воинов, крепостные гарнизоны и боевых слонов. Такие войска лучше защищали свои земли, особенно если бой превращался в осаду.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запасы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часто зависела не только от храбрости, но и от запасов пищи, воды и оружия. Долгая осада могла ослабить даже сильное войско.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численность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было обучение воинов и чем больше людей мог собрать правитель, тем выше были его шансы удержать города, дороги и важные перевалы.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раджей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раджах возводили индуистские храмы, украшенные резьбой, статуями богов и высокими башнями-шикхарами. Такие здания служили не только местом молитвы, но и знаком могущества правителя и его покровительства вере.
</a:t>
            </a:r>
            <a:endParaRPr lang="en-US" sz="1046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султанов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султанах в городах появлялись мечети, минареты и купольные постройки. Каменная отделка и строгие формы подчёркивали новую власть, а внутренние дворы собирали верующих для молитвы.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мастера часто соединяли местные приёмы с мусульманскими мотивами. Так возникли необычные здания, где соседствовали каменная резьба, арки, купола и богатый орнамент, отражая культурный обмен эпохи.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искусство при правителях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 жизни людей при новых властителях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темы урока о средневековой Индии; обобщение исторического материала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сильнее всего чувствовали жители деревень и городов, потому что власть вмешивалась в сбор доходов, охрану путей и строительство.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оставались самым заметным требованием, но безопасность и торговля тоже напрямую влияли на повседневную жизнь и благосостояние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Раджпуты: воинственные князья Северо-Запада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Раджпуты объединяли несколько знатных родов, которые гордились своим происхождением и военной славой. Для них были важны верность семье, предкам и собственному правителю.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роды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раджпутские владения держались на крепостях и хорошо защищённых городах. Поэтому раджпуты нередко долго сопротивлялись завоевателям и старались не терять самостоятельность.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сопротивление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воинственный характер, раджпутские правители умели заключать союзы, если это помогало сохранить земли и влияние. Иногда они поддерживали даже более сильных соседей.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договоры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их культуре особенно ценились мужество, родовая честь и преданность семье. Эти представления влияли на воспитание, поведение воинов и отношения между правителями.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чести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правители и их достижения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исторического обзора Средневековой Индии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правители усиливали власть в Северной и Южной Индии и влияли на развитие государств.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правители по-разному действовали, но каждый из них помогал своему государству стать сильнее, расширить влияние или сохранить независимость.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города-порты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от обмена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получали доходы от торговли хлопком, пряностями, металлами, драгоценными камнями и тканями. Эти деньги помогали содержать войско и украшать столицы.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власть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торговых доходов тратили на дворцы, крепости, храмы и мечети. Чем богаче был город, тем прочнее становилась власть правителя и его окружения.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рынки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страны товары собирались на больших рынках и караванных стоянках. Там встречались купцы, ремесленники и сборщики налогов, а города богатели и росли.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морем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соединяли Индию с Аравией, Восточной Африкой и Юго-Восточной Азией. По морским путям шли товары, монеты и новые знания.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товары Индии средневековья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исторического материала о торговле средневековой Индии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ценились ткани и специи, а лошади часто ввозились из других стран, потому что местного коневодства не хватало для больших войск.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была разнообразной: одни товары приносили прибыль на экспорт, другие были нужны для армии и 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смешения: язык, одежда, быт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дворцах рядом жили люди разных традиций, поэтому придворный быт менялся. Одежда, правила поведения и праздники постепенно включали персидские и тюркские элементы.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среда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Индии собирали купцов, ремесленников, воинов и учёных. Именно там особенно заметно переплетались религии, языки и повседневные обычаи.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место встречи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музыканты и мастера перенимали друг у друга сюжеты, мелодии и художественные приёмы. Так появлялись произведения, которые сочетали местные и чужие традиции.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искусства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документов, переписки и придворной литературы всё чаще использовали персидский язык. Он стал важным языком власти, образования и общения при дворе.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управления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эпоха раджей и султанов важна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показала, что на одной территории могут существовать разные государства, религии и способы правления. История Индии стала более сложной и богатой.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власти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усилились крупные города, крепости, рынки и центры ремёсел. Они связывали деревни, торговые пути и владения правителей в одну систему.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султанов и раджей позже использовали Великие Моголы. Они унаследовали многие способы управления, военной организации и придворной культуры.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Моголов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той эпохи видны и сегодня: в архитектуре, названиях городов, украшениях, традициях и даже в смешении языковых и культурных форм.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Раджи и султаны по-разному управляли Индией, но обе системы держались на армии, налогах и поддержке знати. Их эпоха оставила заметный след в истории страны.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власть, борьба, наследие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2026-06-02T05:00:13Z</dcterms:created>
  <dcterms:modified xsi:type="dcterms:W3CDTF">2026-06-02T05:00:13Z</dcterms:modified>
</cp:coreProperties>
</file>