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древнейшие организмы на планете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появились на Земле около 3,5 миллиардов лет назад, живя в самых разных средах.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это крошечные одноклеточные организмы без ядра, широкодоступные и быстрорастущие. Они обладают разнообразными формами и способны адаптироваться к любым условиям.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бактерии: ключевые характеристики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возникли более 3,5 миллиарда лет назад в эпоху архея, когда атмосфера не содержала кислорода. Они были единственными живыми существами на планете в течение сотен миллионов лет.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древние свидетельства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строматолитов, образованных колониями бактерий, найдены в Австралии и Западной Африке. Они подтверждают древность и устойчивость бактерий в истории Земли.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изменяющимся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миллиарды лет бактерии развили разные метаболические пути, позволяющие им выживать как в бескислородной, так и кислородной среде, что обеспечило их долговечность и разнообразие.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история бактерий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306" y="1225603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0281" y="3638866"/>
            <a:ext cx="16743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барьер, контролирующий поступление веществ в клетку и выход из неё, обеспечивая жизнедеятельность бактерии.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оболочка, придающая форму и защиту бактерии от внешних воздействий и механических повреждений.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«фабрики» для синтеза белков, необходимых для роста и функционирования клетки.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движение, капсула защищает от внешних угроз, пили помогают прикрепляться к поверхностям.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Жгутики, капсула и пили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в цитоплазме с генетическим материалом — одной кольцевой молекулой ДНК без ядра.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бактерий: сравнение распространённых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микробиологи,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бактерий выполняют уникальные функции и обитают в разнообразных средах, отражая их адаптацию.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бациллы доминируют в разнообразии, играя ключевую роль в экосистемах и здоровье.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бактерий: бинарное деление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 делится на две идентичные дочерние клетки, позволяя организмам быстро увеличивать численность при благоприятных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деления занимает от 20 до 30 минут, что обеспечивает экспоненциальный рост колоний в короткие сроки.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 помогает бактериям адаптироваться, заселять новые среды и устойчиво противостоять неблагоприятным факторам.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кислорода на бактерий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Аэробы и кислород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бактерии нуждаются в кислороде для дыхания и энергии. Например, нитрифицирующие бактерии обогащают почву, превращая аммиак в нитраты.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анаэробы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способна жить и с кислородом, и без него, что обеспечивает её выживание в разнообразных условиях среды и организма.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кислорода — анаэробы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бактерии способны существовать без кислорода, как клостридии. Они участвуют в процессах разложения лишь при отсутствии кислорода.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1751" y="1576525"/>
            <a:ext cx="304149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бактерии: разнообразие среды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распространённость бактерий в различных средах и их ключевые функции в экосистемах.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адаптируются к самым разным условиям и обеспечивают жизненно важные процессы.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природе: круговорот веществ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образование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перерабатывают остатки растений и животных, способствуя формированию гумуса, который улучшает плодородие почвы и сохраняет экосистемы.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и очистка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углерода, азота и серы, поддерживая баланс веществ и очищая воду от загрязнений благодаря своей активности.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бактерии и другие организмы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корнях бобовых растений фиксируют атмосферный азот, делая его доступным для питания и улучшая рост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и животных микрофлора помогает перевариванию пищи и синтезу важных витаминов, поддерживая здоровье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кожи бактерии защищают от болезнетворных микроорганизмов, сохраняя естественный микробиом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между бактериями и хозяевами обеспечивает взаимную пользу и способствует выживанию обоих сторон.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болезни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серьёзные заболевания, такие как ангина, туберкулёз и холера. Они передаются через воздух, загрязнённую воду, пищу или контакт с заражёнными людьми.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инфекциями используют антибиотики, вакцины и санитарные меры. Важно соблюдать гигиену и своевременно обращаться к врачам для предотвращения распространения болезней.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бактерий: производство продуктов питания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участвуют в приготовлении йогурта, кефира и сыра, улучшая вкус и питательную ценность продуктов.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Квашеная капуста и солёные огурцы создаются благодаря жизнедеятельности бактерий, которые сохраняют продукты и развивают их полезные свойства.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 содержат живые полезные бактерии, поддерживающие здоровье кишечника и укрепляющие иммунную систему у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триллионов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бактериальных клеток населяют организм, особенно кишечник, играя важную роль в пищеварении и защите от вредных микробов.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
</a:t>
            </a:r>
            <a:endParaRPr lang="en-US" sz="3581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насчитывается примерно 40 триллионов бактериальных клеток, обеспечивающих здоровье и нормальное функционирование пищеварительной 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устойчивость бактерий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 неправильное применение антибиотиков вызывает появление устойчивых бактерий, которые становятся невосприимчивы к лечению.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включают нерегулярный приём лекарств и бесконтрольный приём антибиотиков без назначения врача.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устойчивостью нужны новые препараты и строгий контроль использования антибиотиков в медицине и ветеринарии.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альтернативные методы лечения, например, фаготерапия и применение пробиотиков для восстановления микрофлоры.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горячих источниках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Термофилы, такие как Thermus aquaticus, обитают в кипящих водах горячих источников. Они вырабатывают термостабильные ферменты, которые используются в лабораторных методах, включая ПЦР-диагностику.
</a:t>
            </a:r>
            <a:endParaRPr lang="en-US" sz="1044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солёных озёр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Галобактерии приспособились к жизни в солёных водах, где большинство организмов погибает. Их биохимия помогает понять механизмы выживания в экстремальных условиях.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вечной 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сохраняют активность, иногда на тысячи лет, в арктических льдах. Изучение их помогает понять возможности жизни в экстремальных местах и на других планетах.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бактерии: экстремофилы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бактерий и генная инженерия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служат моделью для изучения генетики и наследственных процессов благодаря простоте строения и быстрому размножению.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бактерии применяют в производстве вакцин, гормонов и различных ферментов для медицины и промышленности.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генной инженерии создаются рекомбинантные ДНК, которые используют для производства лекарств, включая синтетический инсулин.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биотехнологиях и экологии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отходы, снижая загрязнение и способствуя экологии городов и предприятий.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используются для удаления токсинов и загрязнений из рек и озёр, улучшая качество воды.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водоёмов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органику в специальных условиях, выделяя биогаз — альтернативное экологичное топливо.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биогаза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биосинтезе экологичных полимеров и веществ для промышленности и медицины.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материалов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бактериях: краткое сравнение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энциклопедии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весовые показатели, плотность на коже человека и выживаемость бактерий в экстремальных условиях.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огромную численность, выносливость и значительный биомассовый вклад в биосферу.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будущего: современные открытия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открывают новые виды бактерий в океанах и вечных льдах, расширяя знания о биоразнообразии и возможностях микробного мира.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технологии создания биороботов на базе бактериальных клеток, что открывает перспективы для медицины, экологии и промышленности.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для планеты и человека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жизненно важные процессы, от круговорота веществ до здоровья человека, открывая путь к инновациям в науке, медицине и охране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2026-05-07T14:59:07Z</dcterms:created>
  <dcterms:modified xsi:type="dcterms:W3CDTF">2026-05-07T14:59:07Z</dcterms:modified>
</cp:coreProperties>
</file>