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Евангельская притча Луки 15:11–32 о том, как свобода, падение и возвращение приводят к прощению.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Притча о блудном сыне: история о выборе, ошибке и прощении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притча и почему она важна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Притча находится в 15-й главе Евангелия от Луки рядом с притчами о потерянной овце и потерянной монете. Все три показывают: Бог радуется возвращению заблудшего человека. Текст короткий, но очень наглядный и поучительный.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сын просит у отца свою долю наследства, хотя просить это при жизни отца для иудейской семьи считалось резким и неблагодарным шагом, нарушающим уважение к родителю.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истории: просьба о наследстве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не удерживает сына силой: он разделяет имение и дает ему уйти. В этот момент в притче появляются две линии — свобода человека и ответственность за сделанный выбор.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звучит как уверенность, что можно жить по-своему и не думать о последствиях. Но сюжет сразу подсказывает: без ответственности свобода быстро превращается в беду.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 уходит «в дальнюю страну» и живет бездумно: получив деньги, он тратит их быстро и без меры, разоряя себя. В тексте подчеркивается, что имение было растрачено без пользы.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усиливает его падение: рядом нет тех, кто удержал бы от ошибок, и нет дома, к которому можно вернуться вовремя. Образ чужого города или пустой дороги хорошо передает это чувство.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в дальнюю страну и расточительство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ошибки к раскаянию и примирению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притчи (Лк. 15:11–32): от просьбы о наследстве до спора старшего брата.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голода младший сын оказывается в крайней нужде и нанимается пасти свиней. Для иудея такое поручение особенно унизительно: свинья считалась нечистым животным.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Низшая точка падения: голод и свиньи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настолько голоден, что почти готов есть корм свиней, но даже этого ему не дают. Получается полное крушение прежней «свободы» — денег больше нет, помощи тоже.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показывает не только бедность, но и моральное падение героя. Он оказывается на самом дне и впервые по-настоящему сталкивается с реальностью своих поступков.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Повернув мысли внутрь, сын вспоминает дом отца и замечает: у наемников там жизнь лучше, чем у него. Это сравнение помогает ему понять, насколько он ошибся.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Покаяние как начало возвращения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произносит слова покаяния: «Согрешил я против неба и пред тобою». Важен тон: он не спорит с отцом и не ищет удобных оправданий.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внутренний поворот начинается с честного признания вины. Именно смирение дает первый шаг назад — не за обещанными правами, а за возможностью вернуться.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динамика показывает резкий спад: за радостью от денег следует опустошение и постепенное осознание собственной вины.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Лк. 15:11–32 (этапы сюжета), качественная шкала состояний по смысловым поворотам.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уверенности к смирению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герой к покаянию, тем выше уровень внутреннего принятия правды. Встреча с отцом завершает путь облегчением и благодарностью.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видит сына издалека и бежит навстречу. Он обнимает и целует его еще до разговоров — как будто прощение уже произошло в сердце, а объяснения лишь следуют дальше.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как образ милосердия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отец приказывает принести лучшую одежду, перстень и обувь. Эти знаки возвращают достоинство и показывают: сын принят не как служитель, а как ребенок в семье.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эпизоде — не наказание, а милосердие без условий. Прощение здесь не отменяет ответственности, но дает возможность начать новую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686362"/>
            <a:ext cx="4821300" cy="22121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притчи помогают увидеть смысл: возвращение важнее прошлого проступка, а милосердие восстанавливает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Притча подчеркивает: человек может ошибиться и, если возвращается с покаянием, получает принятие. Смысл — в радости примирения, а не в подсчете ошибок.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притчи и их значение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Лк. 15:11–32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доме отца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устраивает пир сразу после возвращения младшего сына, потому что тот «был мертв и ожил, пропадал и нашелся». Для семьи это знак нового рождения, а не просто удачной развязки.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события — радость, которая сильнее обиды: отец встречает сына как своего, восстановив связь и достоинство. Праздник показывает, что милосердие побеждает отчуждение и страх.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воскресении подчеркивают: возвращение — это путь от разрушения к жизни. Пир объединяет людей вокруг любви и примирения, напоминая, что смысл поступка раскрывается в перемене сердца.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праздничная сцена важна и морально: отец не ждет, пока сын «станет удобным», он принимает его сейчас. Прощение становится действием, которое возвращает семье тепло и единство.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сын не разделяет радость отца: он слышит о празднике и ощущает несправедливость. Его реакция начинается не с злости, а с обиды, потому что он сравнивает себя с тем, кто вернулся.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брат и чувство обиды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подчеркивает, что много лет «служит» и не получил даже козленка для встречи с друзьями. Эти слова звучат как просьба признания — но вместо примирения рождают раздражение.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притче поднимается трудный вопрос: можно ли быть внешне послушным и при этом не уметь прощать? Старший брат стоит на пороге счастья, но не может принять чужую победу милости.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старшего брата у дверей дома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снаружи: праздник проходит мимо
</a:t>
            </a:r>
            <a:pPr algn="ctr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остается за порогом, хотя дом полон света и радостных звуков. В его молчании чувствуется напряжение: он как будто охраняет границу между «я прав» и «я принимаю».
</a:t>
            </a:r>
            <a:endParaRPr lang="en-US" sz="1460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как символ дистанции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становится границей между близостью и равнодушием: снаружи — холодная правота, внутри — примирение. Этот контраст помогает почувствовать, что жить рядом недостаточно: важно входить в общую радость сердцем.
</a:t>
            </a:r>
            <a:endParaRPr lang="en-US" sz="13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поведения в притче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этапов сюжета младшего и старшего сынов (Лк. 15:11–32): от ошибки и покаяния — к возвращению; от верности обязанностям — к ревности и отказу радоваться.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оценка человека не сводится к «должному поведению»: важнее то, что он делает в момент чужой беды.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Лк. 15:11–32 (качественное сопоставление мотивов и реакций, не числовые «данные» из текста)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персонажей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переживает сильное падение, но раскрывается в покаянии; отец — в принятии; старший трудится, но останавливается на гордости и ревности.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99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9162" y="1245345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9962" y="3080520"/>
            <a:ext cx="425700" cy="340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притчи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выбрать уйти, но поступки не исчезают. Притча показывает, что свобода всегда связана с последствиями и влияет на судьбу близких.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и его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притче ведет не только к запретам, но и к опустошению: герой теряет достоинство, оказываясь в нужде и унижении.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Покаяние и возвращение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начинается внутри: признание вины без оправданий. Возвращение становится шагом смирения и реального изменения, а не просто словами.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милосердие отца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встречает сына сразу, не ждя идеальных объяснений. Его любовь действует как восстановление семьи и достоинства, а не как обмен условиями.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и обида старшего брата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брат внешне соблюдает обязанности, но внутренне сравнивает себя и не умеет радоваться. Так справедливость без милосердия становится холодной.
</a:t>
            </a:r>
            <a:endParaRPr lang="en-US" sz="10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4609" y="1563550"/>
            <a:ext cx="3402632" cy="232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событий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последовательность эпизодов помогает удержать сюжет и понять, как ошибка и покаяние приводят к примирению.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построен как цепочка: от потери и унижения — к внутреннему осознанию, а затем к радости примирения. Финал показывает разный отклик на возвращение.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Лк. 15:11–32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сосредоточен на радости примирения, младший переживает стыд и одновременно облегчение, а старший удерживает обиду и сопротивляется общей радости.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Лк. 15:11–32 (расклад эмоций по текстовым признакам, без буквальных «измерений»)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героев в финале
</a:t>
            </a:r>
            <a:endParaRPr lang="en-US" sz="260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история может вызывать противоположные чувства: в притче важно не только «что произошло», но и как человек реагирует на чужое возвращение.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01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3028" y="549041"/>
            <a:ext cx="425700" cy="340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притча понятна современному школьнику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самостоятельности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хотят жить «по-своему», доказать взрослым свою правоту. Притча показывает: свобода начинается с выбора и проверяется последствиями.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и падение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быстро тратит то, что получил, и теряет опору. Важно, что падение в притче связано с внутренней пустотой, а не только с деньгами.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возвращения и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домой бывает страшно: кажется, что тебя уже не поймут. Притча учит, что признание вины требует смелости и открывает путь к примирению.
</a:t>
            </a:r>
            <a:endParaRPr lang="en-US" sz="1144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к вниманию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брат чувствует, что его как будто забыли. Это знакомая тема для школьной жизни: трудно радоваться за другого, если внутри копится обида.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Притча утверждает: падение не окончательно, если человек способен раскаяться и вернуться. Отец показывает милосердие без условий, а старший брат — предупреждает о холодной справедливости.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человек может ошибиться, но может и вернуться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2026-05-15T07:00:19Z</dcterms:created>
  <dcterms:modified xsi:type="dcterms:W3CDTF">2026-05-15T07:00:19Z</dcterms:modified>
</cp:coreProperties>
</file>