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виды и функции видоизменённых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корни помогают растениям выживать и адаптироваться в разных условиях.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важнейший орган растения, который удерживает его в земле и снабжает водой и питательными элементами. Кроме этого, корни накапливают запасы и иногда помогают дышать или связываться с полезными микроорганизмами.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основа жизни растения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или скудных почвах у растений формируются запасающие корни, позволяющие сохранять воду и питательные вещества до лучших времён. Это обеспечивает им выживание в сложных условиях.
</a:t>
            </a:r>
            <a:endParaRPr lang="en-US" sz="92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засухе и недостатку питания
</a:t>
            </a:r>
            <a:endParaRPr lang="en-US" sz="1384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обитающие на болотах или в местах с высокой влажностью, приобретают дыхательные корни, которые помогают получать кислород даже при затоплении корневой системы.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влажным и заболоченным местам
</a:t>
            </a:r>
            <a:endParaRPr lang="en-US" sz="1032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и лианы развивают воздушные и корни-прицепки для крепления и поглощения влаги из воздуха, что позволяет им успешно существовать вне почвы.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других растениях и поверхности
</a:t>
            </a:r>
            <a:endParaRPr lang="en-US" sz="115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видоизменений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— утолщённые главные корни, служащие хранилищем воды и питательных веществ для растения в неблагоприятные периоды.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свёкла и редька накапливают в себе углеводы и сахара, обеспечивая дополнительные ресурсы для роста и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имеют значение не только для растений, но и служат важным источником пищи для человека и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Корнеплоды: морковь, свёкла, редька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 развивает клубневой корень, в котором накапливаются крахмал и сахара. Этот запас помогает растению переживать неблагоприятные периоды и служит основой для вегетативного размножения.
</a:t>
            </a:r>
            <a:endParaRPr lang="en-US" sz="746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 — корневой клубень с запасом питательных веществ
</a:t>
            </a:r>
            <a:endParaRPr lang="en-US" sz="704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Батат известен своими утолщёнными корнями, которые функционируют как хранилище питательных веществ. Такие корни дают растению преимущество при размножении и плодоношении.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Батат и особенности его клубневых корней
</a:t>
            </a:r>
            <a:endParaRPr lang="en-US" sz="88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Клубневые корни: георгин и батат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01058"/>
            <a:ext cx="4063200" cy="2228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корнеплодами и клубневыми корнями по строению и функциям.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запасают питательные вещества, а клубневые корни дополнительно обеспечивают вегетативное размножение.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растений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корнеплодов и клубневых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характерны для эпифитов, таких как орхидеи и фикусы, позволяя им получать влагу из воздуха.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крепление к опоре и могут участвовать в фотосинтезе у некоторых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Покрытые веламеном, воздушные корни сохраняют воду и предотвращают пересыхание.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Пневматофоры — воздушные корни, выступающие над водой или почвой у мангров и болотных растений. Они обеспечивают доступ кислорода к корням при затоплении.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создают эффективный газообмен даже в условиях недостатка воздуха, способствуя выживанию растений в водоёмных экосистемах.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корни — пневматофоры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Корни-прицепки встречаются у лиан, например плюща и филодендрона, обеспечивая прочно закрепление на вертикальных поверхностях.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специальные выросты, позволяющие надежно цепляться за кору деревьев или другие структуры.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росту растений вверх к свету, улучшая фотосинтез и развитие.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Корни-прицепки — закрепление на опорах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Корни-присоски развиваются у паразитов, таких как заражиха, обеспечивая им связь с растением-хозяином для питания.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проникают в ткани хозяина, извлекая воду и питательные вещества, часто полностью заменяя самостоятельное питание паразита.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зачастую не способны к фотосинтезу и полностью зависят от своих жертв.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Корни-присоски у паразитических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— это подземные горизонтальные побеги, способные образовывать новые растения, растущие отдельно от материнского. Они распространены у таких растений, как одуванчик, малина и осина.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позволяет быстро осваивать территорию, создавая плотные заросли без участия семян и увеличивая шансы выживания вида в благоприятных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саженцы на корневых отпрысках получают питание из материнского растения до самостоятельного развития, что обеспечивает им высокий уровень выживаемости в начальной стадии.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и вегетативное размножение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сожительство грибов и корней деревьев, таких как берёза и ель, которое увеличивает поглощение воды и минеральных веществ, улучшая питание растений.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образуются на корнях бобовых растений в результате симбиоза с азотфиксирующими бактериями, что позволяет растениям усваивать атмосферный азот и восполнять питательные вещества.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корни: микориза и клубеньки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аридных зон формируют утолщённые корни с высоким содержанием воды, что помогает сохранять жизненные функции в экстремальном климате.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запасающей влаги способны содержать массивные корни растений в сухих условиях, обеспечивая их выживание во время длительных засух.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растений, 2021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журнал,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видоизменённых корней в природе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Запасающие корни доминируют по количеству, отражая важность накопления ресурсов для выживания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преобладание пищевых и адаптивных корней, подтверждая их ключевую роль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и клубневые корни известных овощей, таких как морковь, свёкла и георгин, содержат большое количество воды и питательных веществ, что делает их важными для питания человека и животных.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до половины овощного производства приходится на данные культуры, которые обеспечивают важные источники углеводов, витаминов и микроэлементов.
</a:t>
            </a:r>
            <a:endParaRPr lang="en-US" sz="1667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корни в сельском хозяйстве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стимулирует развитие запасающих корней, позволяющих накопить влагу для выживания в суровых условиях.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Переувлажнённые почвы способствуют формированию дыхательных корней, которые обеспечивают доступ кислорода при дефиците воздуха в грунте.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солей в почве изменяет тип корневых видоизменений, снижая проницаемость и активность корней.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вмешательство человека влияют на структуру и адаптивность корней, стимулируя эволюцию новых форм и функций.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формирование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Запасающие корни регулируют уровень влаги в почве, помогая растениям переживать засушливые периоды. Это сохраняет устойчивость растительного покрова и препятствует опустыниванию территорий.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в экосистемах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Корни-прицепки и другие видоизменения укрепляют почвенный слой, предотвращая смывы и ветровую эрозию. Они создают среду обитания для многих мелких организмов, поддерживая биоразнообразие.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от эрозии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видоизменённых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и Центральной Америке батат служит типичным примером клубневого корня, используемого для хранения питательных веществ и размножения.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деревья Юго-Восточной Азии и Африки развивают дыхательные корни, позволяющие выживать в прибрежных затопляемых условиях.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тропиков Азии и Южной Америки используют воздушные корни для поглощения влаги из воздуха и прикрепления к субстратам.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Редька, широко распространённая в Европе, — классический пример корнеплода, который накапливает углеводы в главном корне.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мировой флоры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корни позволяют растениям адаптироваться к неблагоприятным условиям, расширяя их ареал обитания и обеспечивая выживание в экстремальных средах.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эффективному размножению и расселению, увеличивая генетическое разнообразие и улучшая устойчивость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корни укрепляют почвы и поддерживают экологические процессы, делая растения ключевыми участниками биологических сообществ.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видоизменения корней для жизни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видоизменённых корней помогает развивать сельское хозяйство, сохранять природу и способствует выносливости растений в изменяющемся мире.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изучения видоизменённых корней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2026-05-07T14:12:20Z</dcterms:created>
  <dcterms:modified xsi:type="dcterms:W3CDTF">2026-05-07T14:12:20Z</dcterms:modified>
</cp:coreProperties>
</file>