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Описываем особые случаи на английском языке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события и эмоции — рассказываем о них по-английски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важная тема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описывать особые случаи нужно для устных ответов, письменных заданий и мини-сочинений. Эта тема помогает говорить о прошлом ясно, конкретно и связно, используя нужные слова о людях, месте, событиях и чувствах.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описания события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5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было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назвать время события: день, месяц, праздник или сезон. Это сразу задаёт контекст и помогает слушателю понять, о каком случае идёт речь.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32932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всё произошло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указать место: дом, школа, актовый зал, двор или другое знакомое пространство. Подробность о месте делает рассказ более точным и наглядным.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95859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был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назвать участников события: семью, друзей, одноклассников, учителей или гостей. Так описание становится живым и показывает, с кем связано событие.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58783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происходило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рассказа должна передавать действия по порядку: first, then, after that, finally. Такие связки помогают строить логичный и понятный текст.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1724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всё запомнилось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важно сказать, какое впечатление осталось от события. Детали о музыке, еде, подарках, одежде и атмосфере помогают сделать рассказ ярким и запоминающимся.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особых случаев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события своя лексика, но общий способ описания остаётся похожим.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различаются деталями, но в описании всегда важны место, участники и характерные действия.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тема по лексике и говорению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 как самый понятный пример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 легко описывать через cake, candles, gifts, games and friends. Важно назвать возраст, число гостей и то, что стало главным событием вечера.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упомянуть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рассказать об оформлении комнаты, необычном подарке, музыке и настроении гостей. Такие детали помогают сделать описание конкретным и живым.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простые предложения: I had a birthday party, My friends came to my house, We played games, Everyone was happy. Они звучат естественно и понятно.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тренируется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примере дня рождения удобно повторять Past Simple и лексику праздников. Один знакомый сюжет помогает строить связный рассказ без лишних трудностей.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случай знаком почти каждому школьнику, поэтому проще вспомнить реальные детали. Именно такие примеры лучше всего подходят для устного ответа и короткого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 и традиции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9200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события чаще всего проходят дома, поэтому в описании уместны слова warm, cozy и friendly. Они передают спокойную, близкую и доброжелательную атмосферу.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02812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ритуалы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праздники обычно связаны с ужином, поздравлениями, подарками и фотографиями. Эти повторяющиеся действия делают событие особенно семейным и узнаваемым.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46427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упоминать родителей, бабушек, дедушек, братьев, сестёр и других родственников. Их присутствие подчёркивает важность встречи и общий характер праздника.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90038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часто появляются домашние блюда, праздничный стол и совместное угощение. Еда помогает показать заботу, традиции и особое настроение вечера.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233647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семейных случаев особенно важны слова special, traditional и warm. Они помогают передать не только событие, но и чувство единства, которое остаётся после праздника.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встречается в описании праздников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праздниках чаще всего вспоминают еду и поздравления, потому что они объединяют людей и создают общую атмосферу.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элементы связаны с общением, а не только с предметами и украшениями.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тема по описанию праздников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99" y="2157803"/>
            <a:ext cx="238229" cy="1905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999" y="2147238"/>
            <a:ext cx="238229" cy="2117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9813" y="2128317"/>
            <a:ext cx="218400" cy="24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41314" y="2128317"/>
            <a:ext cx="187200" cy="24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700" y="2157826"/>
            <a:ext cx="238229" cy="19058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особые события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концерт обычно связан со сценой, выступлениями и аплодисментами. В рассказе важно показать волнение перед выходом и радость после успешного номера.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соревнованиях описывают участие команд, победу, награды и поддержку одноклассников. Такие события хорошо передают дух сотрудничества и здорового соперничества.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праздник часто включает эстафеты, бег, команды и болельщиков. В описании уместно показать движение, азарт и реакцию зрителей.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Церемония награждения обычно проходит торжественно, с грамотами, словами учителей и аплодисментами. Здесь особенно важны гордость, волнение и чувство успеха.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Выпускной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Выпускной связан с завершением школьного этапа, поздравлениями, фотографиями и прощальными словами. Это одно из самых памятных школьных событий.
</a:t>
            </a:r>
            <a:endParaRPr lang="en-US" sz="9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рассказ об особом случае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последовательность, которая делает описание логичным и понятным.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и зимние традиции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711700" y="1330275"/>
            <a:ext cx="3845400" cy="5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дома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праздником обычно украшают дом, ставят ёлку, развешивают огни и готовят праздничный стол. Эти детали сразу создают ощущение ожидания и радости.
</a:t>
            </a:r>
            <a:endParaRPr lang="en-US" sz="981" dirty="0"/>
          </a:p>
        </p:txBody>
      </p:sp>
      <p:sp>
        <p:nvSpPr>
          <p:cNvPr id="12" name="Text 3"/>
          <p:cNvSpPr txBox="1"/>
          <p:nvPr/>
        </p:nvSpPr>
        <p:spPr>
          <a:xfrm>
            <a:off x="4711700" y="2024637"/>
            <a:ext cx="3845400" cy="5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часто проходит в кругу семьи. В описании важно назвать, кто был рядом, какие блюда подали и как все общались за столом.
</a:t>
            </a:r>
            <a:endParaRPr lang="en-US" sz="1137" dirty="0"/>
          </a:p>
        </p:txBody>
      </p:sp>
      <p:sp>
        <p:nvSpPr>
          <p:cNvPr id="13" name="Text 4"/>
          <p:cNvSpPr txBox="1"/>
          <p:nvPr/>
        </p:nvSpPr>
        <p:spPr>
          <a:xfrm>
            <a:off x="4711700" y="2718999"/>
            <a:ext cx="3845400" cy="5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полуночи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главных моментов — countdown до midnight. Это время ожидания делает праздник особенно напряжённым и запоминающимся для всех участников.
</a:t>
            </a:r>
            <a:endParaRPr lang="en-US" sz="981" dirty="0"/>
          </a:p>
        </p:txBody>
      </p:sp>
      <p:sp>
        <p:nvSpPr>
          <p:cNvPr id="14" name="Text 5"/>
          <p:cNvSpPr txBox="1"/>
          <p:nvPr/>
        </p:nvSpPr>
        <p:spPr>
          <a:xfrm>
            <a:off x="4711700" y="3413364"/>
            <a:ext cx="3845400" cy="5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наступления нового года люди поздравляют друг друга, желают счастья и удачи. Такие фразы помогают передать тёплую и дружелюбную атмосферу.
</a:t>
            </a:r>
            <a:endParaRPr lang="en-US" sz="986" dirty="0"/>
          </a:p>
        </p:txBody>
      </p:sp>
      <p:sp>
        <p:nvSpPr>
          <p:cNvPr id="15" name="Text 6"/>
          <p:cNvSpPr txBox="1"/>
          <p:nvPr/>
        </p:nvSpPr>
        <p:spPr>
          <a:xfrm>
            <a:off x="4711700" y="4107739"/>
            <a:ext cx="3845400" cy="5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We decorated the house и We wished each other Happy New Year хорошо подходят для рассказа. Они показывают не только действия, но и праздничное настроение.
</a:t>
            </a:r>
            <a:endParaRPr lang="en-US" sz="9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эмоций и атмосферы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настроения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happy, exciting, warm, cheerful и memorable помогают сразу передать общее настроение события и показать, что праздник был не просто обычным днем, а чем-то по-настоящему особенным.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участников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живого рассказа важно назвать чувства: surprise, pride, excitement, gratitude, happiness или nervousness. Они показывают, как люди реагировали на событие и почему оно запомнилось.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слова, как noisy, colorful и joyful, помогают описать не только людей, но и саму обстановку: украшения, музыку, движение и общее оживление вокруг.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тексте есть эмоции, рассказ становится убедительнее и понятнее. Читатель или слушатель легче представляет событие и лучше чувствует его значение для автора.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не перечислять слова отдельно, а вставлять их в предложения: I was excited, The room was colorful, Everyone felt happy. Тогда описание звучит естественно и связно.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 для описания событий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помогает точно назвать место, людей, действия и предметы, не повторяя одни и те же слова.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делают описание конкретным, сокращают повторы и помогают быстрее построить связный рассказ о событии.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celebrations and special occasions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детали усиливают описание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примеры, такие как cake with candles или a short speech, делают рассказ ярче и помогают слушателю увидеть событие глазами автора.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точных деталей и эмоций, тем выше выразительность и тем легче понять, почему событие стало особенным.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развитию устного высказывания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Мини-история о выпускном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170283" y="2116685"/>
            <a:ext cx="15618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школьный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начался с волнения: ученики пришли в школу нарядными, понимали, что это их последний обычный день вместе, и много разговаривали о будущем.
</a:t>
            </a:r>
            <a:endParaRPr lang="en-US" sz="974" dirty="0"/>
          </a:p>
        </p:txBody>
      </p:sp>
      <p:sp>
        <p:nvSpPr>
          <p:cNvPr id="12" name="Text 3"/>
          <p:cNvSpPr txBox="1"/>
          <p:nvPr/>
        </p:nvSpPr>
        <p:spPr>
          <a:xfrm>
            <a:off x="1980679" y="2116685"/>
            <a:ext cx="15618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церемонии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актовом зале поставили цветы, украсили сцену и подготовили места для учителей, родителей и выпускников. Атмосфера стала торжественной и немного грустной.
</a:t>
            </a:r>
            <a:endParaRPr lang="en-US" sz="974" dirty="0"/>
          </a:p>
        </p:txBody>
      </p:sp>
      <p:sp>
        <p:nvSpPr>
          <p:cNvPr id="13" name="Text 4"/>
          <p:cNvSpPr txBox="1"/>
          <p:nvPr/>
        </p:nvSpPr>
        <p:spPr>
          <a:xfrm>
            <a:off x="3791074" y="2116685"/>
            <a:ext cx="15618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Выступления и речи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начались речи, песни и слова благодарности. Учителя поздравляли учеников, а сами выпускники вспоминали школьные годы и важные моменты своей жизни.
</a:t>
            </a:r>
            <a:endParaRPr lang="en-US" sz="974" dirty="0"/>
          </a:p>
        </p:txBody>
      </p:sp>
      <p:sp>
        <p:nvSpPr>
          <p:cNvPr id="14" name="Text 5"/>
          <p:cNvSpPr txBox="1"/>
          <p:nvPr/>
        </p:nvSpPr>
        <p:spPr>
          <a:xfrm>
            <a:off x="5601470" y="2116685"/>
            <a:ext cx="15618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и аплодисменты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выступлений все фотографировались, дарили цветы и долго аплодировали. В этот момент особенно чувствовались радость, гордость и легкая печаль одновременно.
</a:t>
            </a:r>
            <a:endParaRPr lang="en-US" sz="974" dirty="0"/>
          </a:p>
        </p:txBody>
      </p:sp>
      <p:sp>
        <p:nvSpPr>
          <p:cNvPr id="15" name="Text 6"/>
          <p:cNvSpPr txBox="1"/>
          <p:nvPr/>
        </p:nvSpPr>
        <p:spPr>
          <a:xfrm>
            <a:off x="7411867" y="2116685"/>
            <a:ext cx="15618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и новый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все сказали goodbye words, вышли из зала и поняли, что впереди новая жизнь. Это стало моментом, который никто не хотел забывать.
</a:t>
            </a:r>
            <a:endParaRPr lang="en-US" sz="97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детали, которые делают праздник заметным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764175" y="1268375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комнаты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шары, гирлянды, ленты и плакаты сразу показывают, что перед нами праздник. Такие детали помогают быстро понять тему и создают яркое первое впечатление.
</a:t>
            </a:r>
            <a:endParaRPr lang="en-US" sz="1030" dirty="0"/>
          </a:p>
        </p:txBody>
      </p:sp>
      <p:sp>
        <p:nvSpPr>
          <p:cNvPr id="12" name="Text 3"/>
          <p:cNvSpPr txBox="1"/>
          <p:nvPr/>
        </p:nvSpPr>
        <p:spPr>
          <a:xfrm>
            <a:off x="5764175" y="1971963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торт, коробки с подарками, цветы и свечи делают описание конкретным. Эти вещи часто становятся главными визуальными опорами в рассказе о special occasion.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5764175" y="2675555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одежда, аккуратные прически и нарядные аксессуары помогают передать торжественность момента. Слова festive и elegant особенно полезны в таком описании.
</a:t>
            </a:r>
            <a:endParaRPr lang="en-US" sz="1069" dirty="0"/>
          </a:p>
        </p:txBody>
      </p:sp>
      <p:sp>
        <p:nvSpPr>
          <p:cNvPr id="14" name="Text 5"/>
          <p:cNvSpPr txBox="1"/>
          <p:nvPr/>
        </p:nvSpPr>
        <p:spPr>
          <a:xfrm>
            <a:off x="5764175" y="3379161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и фон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свет, блестящие детали и украшенный зал создают атмосферу праздника. Даже одно упоминание bright lights может сделать картину более живой и запоминающейся.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764175" y="4082764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детали нужны не только для красоты. Они помогают слушателю быстрее представить событие, а в устном ответе — говорить увереннее и точнее.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короткого описания праздника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устного ответа и короткого письменного текста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описание слабым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5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It was good или Everything was nice звучат слишком размыто. Они не показывают, что именно произошло, поэтому слушателю трудно представить событие.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32932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важных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рассказ часто не называет время, место и участников. Без этих сведений описание теряет ясность и становится похожим на короткий отзыв без содержания.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95859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сказать, что люди делали, текст выглядит пустым. Гораздо лучше написать: we danced, we played games, we congratulated each other, because these actions оживляют рассказ.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58783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примеров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детали, такие как a chocolate cake или a funny dance, делают событие заметным. Без примеров описание звучит слишком обобщенно и быстро забывается.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1724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описание сочетает факты, действия и эмоции. Тогда текст становится понятным, убедительным и помогает читателю увидеть праздник почти как на картинке.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популярные темы в школьных рассказах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 знакомые события легче описывать, потому что у них много понятной лексики и личных впечатлений, связанных с семьей и школой.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выбирают birthday party и New Year celebration; школьные события немного реже, но они особенно важны для личного опыта ученика.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темы для устных и письменных заданий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 описании сразу добавляет точность: слушатель понимает масштаб события и легче представляет праздничную атмосферу без лишних объяснений.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гостей было на моём дне рождения, и это помогло сделать рассказ конкретным и живым.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учебного описания special occasion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описать special occasion на английском, важно назвать время, место, участников, действия и чувства. Тогда рассказ звучит логично, живо и помогает уверенно говорить о праздниках, школе и семье.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говорить об особом событии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2026-05-31T10:44:17Z</dcterms:created>
  <dcterms:modified xsi:type="dcterms:W3CDTF">2026-05-31T10:44:17Z</dcterms:modified>
</cp:coreProperties>
</file>