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«Гамлет» У. Шекспира: трагедия о выборе, долге и совести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принца, который ищет правду и платит за неё слишком дорого.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«Гамлет» создан на рубеже XVI–XVII веков, в эпоху английского Возрождения. Сюжет вырос из старой легенды об Амлете, а сохранившиеся версии пьесы помогают увидеть, как Шекспир развивал свой замысел.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Шекспира: эпоха, источник, текст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0851" y="1361259"/>
            <a:ext cx="169650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Эльсинор похож на мир без выхода: коридоры, залы и стены замка создают ощущение, что герои постоянно находятся под наблюдением.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Замкнутое пространство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ночью появляются стража и призрак, поэтому с первых сцен в пьесе чувствуется холод, страх и ожидание беды.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тревога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часто подслушивают друг друга, прячутся за занавесами и дверями, а это делает доверие почти невозможным.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Скрытые разговоры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Обстановка замка усиливает мысль, что личные тайны скоро станут публичной трагедией и затронут всю Данию.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Предчувствие катастрофы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Эльсинор: замок, где всё подслушивают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581468"/>
            <a:ext cx="4063200" cy="23064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кто в трагедии и как каждый герой влияет на развитие конфликта.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сюжета составляет борьба за власть и доверие, а второстепенные герои показывают, как личные отношения ведут к катастрофе.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«Трагедия о Гамлете, принце Датском»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Ночная встреча на стене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Стража замечает призрак погибшего короля у стен Эльсинора. Появление фигуры в темноте сразу создаёт ощущение опасности и нарушенного порядка.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узнаёт Гамлет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Призрак сообщает Гамлету о тайном убийстве и требует искать правду. С этого момента герой уже не может жить как прежде и начинает расследование.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Призрак короля и начало тайны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трагедии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одна тайна запускает цепь новых трагедий.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не верит словам призрака сразу и хочет убедиться, что Клавдий действительно виновен. Для него важно не ошибиться и не совершить новое преступление.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понимает, что месть может разрушить его самого и ещё сильнее осложнить судьбу других людей. Поэтому он постоянно проверяет свои решения и наблюдает за окружающими.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размышления о жизни и смерти делают действие медленным, но глубоким. Монолог «Быть или не быть» показывает человека, который боится неизвестности и ищет нравственный ответ.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Гамлет медлит с местью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и мотивов пьесы У. Шекспира «Гамлет»
</a:t>
            </a:r>
            <a:endParaRPr lang="en-US" sz="1083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переплетаются и усиливают друг друга на протяжении всей пьесы.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ошибки героев превращаются в государственную катастрофу, а размышления о смерти придают трагедии особую глубину.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трагедии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Гамлетом тоже не даёт ей опоры: любовь сталкивается с подозрениями, страхом и запретами. Девушка остаётся один на один с растерянностью.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Офелия зависит от отца, брата и королевского двора, поэтому почти не может поступать по собственному желанию. Её жизнь постоянно определяют чужие решения.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песни, цветы и обрывки фраз передают боль без длинных объяснений. Шекспир показывает, как хрупок человек, если его лишить защиты и свободы.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Полония внутренний мир Офелии рушится. Она не справляется с горем и постепенно теряет связь с реальностью, что делает её особенно трагичной.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Офелия: трагедия беззащитного человека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Полоний стремится всё контролировать: он поучает детей, следит за их поведением и думает прежде всего о порядке при дворе. Его вмешательство в семейную жизнь усиливает напряжение.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Лаэрт, наоборот, действует быстро и горячо. Желание немедленной мести делает его удобным для Клавдия, а семейная обида превращается в ещё одно звено общей трагедии.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Полоний, Лаэрт и семейный конфликт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47" y="1518700"/>
            <a:ext cx="3706907" cy="24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«Трагедия о Гамлете, принце Датском»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монологи помогают увидеть, как меняется взгляд Гамлета на жизнь, смерть, людей и собственный долг.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Монологи раскрывают внутренний путь героя: от сомнения и отчаяния к осознанию неизбежности судьбы и ответственности за выбор.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монологи Гамлета и их смысл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8650" y="2896775"/>
            <a:ext cx="3263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Гамлета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просит актёров разыграть сцену, похожую на рассказ призрака, чтобы увидеть, как поведёт себя Клавдий.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060625" y="1458050"/>
            <a:ext cx="32634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Клавдия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представления король заметно тревожится и прерывает спектакль. Для Гамлета это становится важным подтверждением вины.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95050" y="2896775"/>
            <a:ext cx="30354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героя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внутри пьесы показывает, что театр может не только развлекать, но и раскрывать скрытую правду.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«Спектакль в спектакле» как проверка истины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«Гамлет»; обобщение характеристик персонажей по тексту пьесы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герои по-своему реагируют на давление событий и почти никто не остаётся спокойным.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душевное напряжение есть у всех ключевых персонажей, но проявляется оно по-разному: через сомнение, страх, растерянность или гнев.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Состояния героев в трагедии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слышит шорох за занавесом и наносит удар, думая, что там прячется Клавдий. На самом деле погибает Полоний, случайно оказавшийся свидетелем разговора.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ошибка резко меняет ход событий: убийство придворного делает конфликт открытым, а сам Гамлет оказывается не только размышляющим, но и опасным для окружающих.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Клавдий использует случившееся, чтобы убрать Гамлета из Дании. После этого доверие между героями окончательно разрушается, а трагедия движется к развязке.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Полония и её последствия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Клавдия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отправляет Гамлета в Англию с тайным письмом, где велит убить его. Вместе с принцем едут Розенкранц и Гильденстерн.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меняется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узнаёт об обмане и подменяет письмо. Теперь смертный приговор адресован уже его спутникам, а не ему самому.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обмана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Розенкранц и Гильденстерн гибнут, служа чужой воле. Эта линия показывает, как придворная ложь оборачивается против тех, кто ей помогает.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Англия, Розенкранц и Гильденстерн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«Гамлет»; последовательность событий финала пьесы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построена как цепь быстрых событий, где каждое новое действие усиливает прежнюю беду.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 распад старого порядка: почти все главные герои погибают, а власть переходит к Фортинбрасу.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трагедии и гибель героев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руках Гамлета череп становится не просто предметом, а напоминанием о том, что смерть одинаково касается и шута, и короля. Этот образ помогает зрителю увидеть, как хрупка человеческая жизнь и как быстро исчезает слава.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Йорика: голос памяти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 в пьесе действует незаметно, как и ложь, которая сначала прячется, а потом разрушает всё вокруг. Через этот образ Шекспир показывает, что опасность часто приходит не открыто, а тайно, изнутри доверия и семьи.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Яд: скрытое зло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Эльсинор напоминает ловушку, где все наблюдают друг за другом и никто не чувствует себя в безопасности. Тёмные залы, коридоры и стены создают ощущение тревоги, будто сама крепость хранит чужую тайну.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Эльсинор: замкнутый мир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трагедии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36" y="1332871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241" y="2081718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036" y="2835561"/>
            <a:ext cx="218400" cy="1747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2241" y="3562568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36" y="4311421"/>
            <a:ext cx="218400" cy="2184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приёмы Шекспира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Монологи как исповедь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длинные монологи Гамлет говорит о страхе, сомнении и смысле жизни. Читатель слышит его мысли почти без посредников и лучше понимает внутреннюю борьбу героя.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Риторические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вопросы в речи персонажей не требуют ответа, а усиливают напряжение. Они показывают, что герои ищут правду, но не могут быстро её найти.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постоянно сталкивает видимость и истину, разум и чувство, долг и желание. Благодаря этому события выглядят особенно остро и драматично.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Метафоры и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Образные выражения делают речь яркой и запоминающейся. Через них чувства героев становятся почти видимыми: сомнение звучит как туман, а смерть — как тень.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игра слов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помогают передать тревогу, а игра слов делает реплики живыми и многозначными. Так язык пьесы одновременно звучит красиво и раскрывает характеры.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96313" y="1263800"/>
            <a:ext cx="3914724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сочетаются личная драма, вопросы морали и размышления о жизни, поэтому она остаётся понятной читателям разных эпох.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важна потому, что говорит не только о прошлом, но и о вечных вопросах: как выбирать, кому верить и как жить честно.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У. Шекспир, «Трагедия о Гамлете, принце Датском»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«Гамлет» остаётся важной пьесой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«Гамлет» напоминает: ложь и месть разрушают и человека, и государство. Шекспир показывает, что правда важна, но за её открытие иногда приходится платить слишком высокую цену.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трагедии Шекспира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2026-05-19T03:44:01Z</dcterms:created>
  <dcterms:modified xsi:type="dcterms:W3CDTF">2026-05-19T03:44:01Z</dcterms:modified>
</cp:coreProperties>
</file>